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4" d="100"/>
          <a:sy n="114" d="100"/>
        </p:scale>
        <p:origin x="6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52164D-A692-48E3-A8EC-525EAAA1733B}" type="datetimeFigureOut">
              <a:rPr lang="zh-CN" altLang="en-US" smtClean="0"/>
              <a:t>2017/10/26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1B287-F8DA-46A4-9D26-9C013CCB8DB1}" type="slidenum">
              <a:rPr lang="zh-CN" altLang="en-US" smtClean="0"/>
              <a:t>‹#›</a:t>
            </a:fld>
            <a:endParaRPr lang="zh-CN" altLang="en-US"/>
          </a:p>
        </p:txBody>
      </p:sp>
    </p:spTree>
    <p:extLst>
      <p:ext uri="{BB962C8B-B14F-4D97-AF65-F5344CB8AC3E}">
        <p14:creationId xmlns:p14="http://schemas.microsoft.com/office/powerpoint/2010/main" val="1745018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1</a:t>
            </a:fld>
            <a:endParaRPr lang="zh-CN" altLang="en-US"/>
          </a:p>
        </p:txBody>
      </p:sp>
    </p:spTree>
    <p:extLst>
      <p:ext uri="{BB962C8B-B14F-4D97-AF65-F5344CB8AC3E}">
        <p14:creationId xmlns:p14="http://schemas.microsoft.com/office/powerpoint/2010/main" val="3056956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10</a:t>
            </a:fld>
            <a:endParaRPr lang="zh-CN" altLang="en-US"/>
          </a:p>
        </p:txBody>
      </p:sp>
    </p:spTree>
    <p:extLst>
      <p:ext uri="{BB962C8B-B14F-4D97-AF65-F5344CB8AC3E}">
        <p14:creationId xmlns:p14="http://schemas.microsoft.com/office/powerpoint/2010/main" val="910726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11</a:t>
            </a:fld>
            <a:endParaRPr lang="zh-CN" altLang="en-US"/>
          </a:p>
        </p:txBody>
      </p:sp>
    </p:spTree>
    <p:extLst>
      <p:ext uri="{BB962C8B-B14F-4D97-AF65-F5344CB8AC3E}">
        <p14:creationId xmlns:p14="http://schemas.microsoft.com/office/powerpoint/2010/main" val="3999912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12</a:t>
            </a:fld>
            <a:endParaRPr lang="zh-CN" altLang="en-US"/>
          </a:p>
        </p:txBody>
      </p:sp>
    </p:spTree>
    <p:extLst>
      <p:ext uri="{BB962C8B-B14F-4D97-AF65-F5344CB8AC3E}">
        <p14:creationId xmlns:p14="http://schemas.microsoft.com/office/powerpoint/2010/main" val="849004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13</a:t>
            </a:fld>
            <a:endParaRPr lang="zh-CN" altLang="en-US"/>
          </a:p>
        </p:txBody>
      </p:sp>
    </p:spTree>
    <p:extLst>
      <p:ext uri="{BB962C8B-B14F-4D97-AF65-F5344CB8AC3E}">
        <p14:creationId xmlns:p14="http://schemas.microsoft.com/office/powerpoint/2010/main" val="606734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14</a:t>
            </a:fld>
            <a:endParaRPr lang="zh-CN" altLang="en-US"/>
          </a:p>
        </p:txBody>
      </p:sp>
    </p:spTree>
    <p:extLst>
      <p:ext uri="{BB962C8B-B14F-4D97-AF65-F5344CB8AC3E}">
        <p14:creationId xmlns:p14="http://schemas.microsoft.com/office/powerpoint/2010/main" val="2705199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15</a:t>
            </a:fld>
            <a:endParaRPr lang="zh-CN" altLang="en-US"/>
          </a:p>
        </p:txBody>
      </p:sp>
    </p:spTree>
    <p:extLst>
      <p:ext uri="{BB962C8B-B14F-4D97-AF65-F5344CB8AC3E}">
        <p14:creationId xmlns:p14="http://schemas.microsoft.com/office/powerpoint/2010/main" val="225890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16</a:t>
            </a:fld>
            <a:endParaRPr lang="zh-CN" altLang="en-US"/>
          </a:p>
        </p:txBody>
      </p:sp>
    </p:spTree>
    <p:extLst>
      <p:ext uri="{BB962C8B-B14F-4D97-AF65-F5344CB8AC3E}">
        <p14:creationId xmlns:p14="http://schemas.microsoft.com/office/powerpoint/2010/main" val="2684604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17</a:t>
            </a:fld>
            <a:endParaRPr lang="zh-CN" altLang="en-US"/>
          </a:p>
        </p:txBody>
      </p:sp>
    </p:spTree>
    <p:extLst>
      <p:ext uri="{BB962C8B-B14F-4D97-AF65-F5344CB8AC3E}">
        <p14:creationId xmlns:p14="http://schemas.microsoft.com/office/powerpoint/2010/main" val="1068174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18</a:t>
            </a:fld>
            <a:endParaRPr lang="zh-CN" altLang="en-US"/>
          </a:p>
        </p:txBody>
      </p:sp>
    </p:spTree>
    <p:extLst>
      <p:ext uri="{BB962C8B-B14F-4D97-AF65-F5344CB8AC3E}">
        <p14:creationId xmlns:p14="http://schemas.microsoft.com/office/powerpoint/2010/main" val="831456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19</a:t>
            </a:fld>
            <a:endParaRPr lang="zh-CN" altLang="en-US"/>
          </a:p>
        </p:txBody>
      </p:sp>
    </p:spTree>
    <p:extLst>
      <p:ext uri="{BB962C8B-B14F-4D97-AF65-F5344CB8AC3E}">
        <p14:creationId xmlns:p14="http://schemas.microsoft.com/office/powerpoint/2010/main" val="9755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2</a:t>
            </a:fld>
            <a:endParaRPr lang="zh-CN" altLang="en-US"/>
          </a:p>
        </p:txBody>
      </p:sp>
    </p:spTree>
    <p:extLst>
      <p:ext uri="{BB962C8B-B14F-4D97-AF65-F5344CB8AC3E}">
        <p14:creationId xmlns:p14="http://schemas.microsoft.com/office/powerpoint/2010/main" val="635911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20</a:t>
            </a:fld>
            <a:endParaRPr lang="zh-CN" altLang="en-US"/>
          </a:p>
        </p:txBody>
      </p:sp>
    </p:spTree>
    <p:extLst>
      <p:ext uri="{BB962C8B-B14F-4D97-AF65-F5344CB8AC3E}">
        <p14:creationId xmlns:p14="http://schemas.microsoft.com/office/powerpoint/2010/main" val="455451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21</a:t>
            </a:fld>
            <a:endParaRPr lang="zh-CN" altLang="en-US"/>
          </a:p>
        </p:txBody>
      </p:sp>
    </p:spTree>
    <p:extLst>
      <p:ext uri="{BB962C8B-B14F-4D97-AF65-F5344CB8AC3E}">
        <p14:creationId xmlns:p14="http://schemas.microsoft.com/office/powerpoint/2010/main" val="2170064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22</a:t>
            </a:fld>
            <a:endParaRPr lang="zh-CN" altLang="en-US"/>
          </a:p>
        </p:txBody>
      </p:sp>
    </p:spTree>
    <p:extLst>
      <p:ext uri="{BB962C8B-B14F-4D97-AF65-F5344CB8AC3E}">
        <p14:creationId xmlns:p14="http://schemas.microsoft.com/office/powerpoint/2010/main" val="697617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23</a:t>
            </a:fld>
            <a:endParaRPr lang="zh-CN" altLang="en-US"/>
          </a:p>
        </p:txBody>
      </p:sp>
    </p:spTree>
    <p:extLst>
      <p:ext uri="{BB962C8B-B14F-4D97-AF65-F5344CB8AC3E}">
        <p14:creationId xmlns:p14="http://schemas.microsoft.com/office/powerpoint/2010/main" val="632991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24</a:t>
            </a:fld>
            <a:endParaRPr lang="zh-CN" altLang="en-US"/>
          </a:p>
        </p:txBody>
      </p:sp>
    </p:spTree>
    <p:extLst>
      <p:ext uri="{BB962C8B-B14F-4D97-AF65-F5344CB8AC3E}">
        <p14:creationId xmlns:p14="http://schemas.microsoft.com/office/powerpoint/2010/main" val="766146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25</a:t>
            </a:fld>
            <a:endParaRPr lang="zh-CN" altLang="en-US"/>
          </a:p>
        </p:txBody>
      </p:sp>
    </p:spTree>
    <p:extLst>
      <p:ext uri="{BB962C8B-B14F-4D97-AF65-F5344CB8AC3E}">
        <p14:creationId xmlns:p14="http://schemas.microsoft.com/office/powerpoint/2010/main" val="1665356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3</a:t>
            </a:fld>
            <a:endParaRPr lang="zh-CN" altLang="en-US"/>
          </a:p>
        </p:txBody>
      </p:sp>
    </p:spTree>
    <p:extLst>
      <p:ext uri="{BB962C8B-B14F-4D97-AF65-F5344CB8AC3E}">
        <p14:creationId xmlns:p14="http://schemas.microsoft.com/office/powerpoint/2010/main" val="3195393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4</a:t>
            </a:fld>
            <a:endParaRPr lang="zh-CN" altLang="en-US"/>
          </a:p>
        </p:txBody>
      </p:sp>
    </p:spTree>
    <p:extLst>
      <p:ext uri="{BB962C8B-B14F-4D97-AF65-F5344CB8AC3E}">
        <p14:creationId xmlns:p14="http://schemas.microsoft.com/office/powerpoint/2010/main" val="133751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5</a:t>
            </a:fld>
            <a:endParaRPr lang="zh-CN" altLang="en-US"/>
          </a:p>
        </p:txBody>
      </p:sp>
    </p:spTree>
    <p:extLst>
      <p:ext uri="{BB962C8B-B14F-4D97-AF65-F5344CB8AC3E}">
        <p14:creationId xmlns:p14="http://schemas.microsoft.com/office/powerpoint/2010/main" val="290595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6</a:t>
            </a:fld>
            <a:endParaRPr lang="zh-CN" altLang="en-US"/>
          </a:p>
        </p:txBody>
      </p:sp>
    </p:spTree>
    <p:extLst>
      <p:ext uri="{BB962C8B-B14F-4D97-AF65-F5344CB8AC3E}">
        <p14:creationId xmlns:p14="http://schemas.microsoft.com/office/powerpoint/2010/main" val="301299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7</a:t>
            </a:fld>
            <a:endParaRPr lang="zh-CN" altLang="en-US"/>
          </a:p>
        </p:txBody>
      </p:sp>
    </p:spTree>
    <p:extLst>
      <p:ext uri="{BB962C8B-B14F-4D97-AF65-F5344CB8AC3E}">
        <p14:creationId xmlns:p14="http://schemas.microsoft.com/office/powerpoint/2010/main" val="1288386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8</a:t>
            </a:fld>
            <a:endParaRPr lang="zh-CN" altLang="en-US"/>
          </a:p>
        </p:txBody>
      </p:sp>
    </p:spTree>
    <p:extLst>
      <p:ext uri="{BB962C8B-B14F-4D97-AF65-F5344CB8AC3E}">
        <p14:creationId xmlns:p14="http://schemas.microsoft.com/office/powerpoint/2010/main" val="3884024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21B287-F8DA-46A4-9D26-9C013CCB8DB1}" type="slidenum">
              <a:rPr lang="zh-CN" altLang="en-US" smtClean="0"/>
              <a:t>9</a:t>
            </a:fld>
            <a:endParaRPr lang="zh-CN" altLang="en-US"/>
          </a:p>
        </p:txBody>
      </p:sp>
    </p:spTree>
    <p:extLst>
      <p:ext uri="{BB962C8B-B14F-4D97-AF65-F5344CB8AC3E}">
        <p14:creationId xmlns:p14="http://schemas.microsoft.com/office/powerpoint/2010/main" val="1507179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36436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3B35D3E-F586-4E6E-9558-7E339EEA0E49}"/>
              </a:ext>
            </a:extLst>
          </p:cNvPr>
          <p:cNvSpPr/>
          <p:nvPr userDrawn="1"/>
        </p:nvSpPr>
        <p:spPr>
          <a:xfrm>
            <a:off x="389825" y="273776"/>
            <a:ext cx="457200" cy="4381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E69D07A-2E22-49EF-921B-499C352F8B69}"/>
              </a:ext>
            </a:extLst>
          </p:cNvPr>
          <p:cNvSpPr/>
          <p:nvPr userDrawn="1"/>
        </p:nvSpPr>
        <p:spPr>
          <a:xfrm>
            <a:off x="961325" y="273776"/>
            <a:ext cx="457200" cy="4381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2A66F515-C776-4875-95FC-788897EADD6B}"/>
              </a:ext>
            </a:extLst>
          </p:cNvPr>
          <p:cNvSpPr/>
          <p:nvPr userDrawn="1"/>
        </p:nvSpPr>
        <p:spPr>
          <a:xfrm>
            <a:off x="1532825" y="273776"/>
            <a:ext cx="457200" cy="4381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8829E61-634D-4E3C-9D12-F77E98EF33C6}"/>
              </a:ext>
            </a:extLst>
          </p:cNvPr>
          <p:cNvSpPr/>
          <p:nvPr userDrawn="1"/>
        </p:nvSpPr>
        <p:spPr>
          <a:xfrm>
            <a:off x="2104325" y="273776"/>
            <a:ext cx="457200" cy="4381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8781DB74-94B3-4906-8F82-4682F3EE338F}"/>
              </a:ext>
            </a:extLst>
          </p:cNvPr>
          <p:cNvSpPr txBox="1"/>
          <p:nvPr userDrawn="1"/>
        </p:nvSpPr>
        <p:spPr>
          <a:xfrm>
            <a:off x="389825" y="308185"/>
            <a:ext cx="457200"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a:t>
            </a:r>
          </a:p>
        </p:txBody>
      </p:sp>
      <p:sp>
        <p:nvSpPr>
          <p:cNvPr id="9" name="文本框 8">
            <a:extLst>
              <a:ext uri="{FF2B5EF4-FFF2-40B4-BE49-F238E27FC236}">
                <a16:creationId xmlns:a16="http://schemas.microsoft.com/office/drawing/2014/main" id="{25F7620C-F614-47B3-BD5B-A2487EFF16B9}"/>
              </a:ext>
            </a:extLst>
          </p:cNvPr>
          <p:cNvSpPr txBox="1"/>
          <p:nvPr userDrawn="1"/>
        </p:nvSpPr>
        <p:spPr>
          <a:xfrm>
            <a:off x="975612" y="308185"/>
            <a:ext cx="42862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加</a:t>
            </a:r>
          </a:p>
        </p:txBody>
      </p:sp>
      <p:sp>
        <p:nvSpPr>
          <p:cNvPr id="10" name="文本框 9">
            <a:extLst>
              <a:ext uri="{FF2B5EF4-FFF2-40B4-BE49-F238E27FC236}">
                <a16:creationId xmlns:a16="http://schemas.microsoft.com/office/drawing/2014/main" id="{F39B5CDE-1CD7-47FC-87C3-76104D597E35}"/>
              </a:ext>
            </a:extLst>
          </p:cNvPr>
          <p:cNvSpPr txBox="1"/>
          <p:nvPr userDrawn="1"/>
        </p:nvSpPr>
        <p:spPr>
          <a:xfrm>
            <a:off x="1577592" y="308185"/>
            <a:ext cx="36766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文</a:t>
            </a:r>
          </a:p>
        </p:txBody>
      </p:sp>
      <p:sp>
        <p:nvSpPr>
          <p:cNvPr id="11" name="文本框 10">
            <a:extLst>
              <a:ext uri="{FF2B5EF4-FFF2-40B4-BE49-F238E27FC236}">
                <a16:creationId xmlns:a16="http://schemas.microsoft.com/office/drawing/2014/main" id="{83DBD4DB-2811-4751-9D84-4704B916BF96}"/>
              </a:ext>
            </a:extLst>
          </p:cNvPr>
          <p:cNvSpPr txBox="1"/>
          <p:nvPr userDrawn="1"/>
        </p:nvSpPr>
        <p:spPr>
          <a:xfrm>
            <a:off x="2124327" y="308185"/>
            <a:ext cx="404813"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字</a:t>
            </a:r>
          </a:p>
        </p:txBody>
      </p:sp>
    </p:spTree>
    <p:extLst>
      <p:ext uri="{BB962C8B-B14F-4D97-AF65-F5344CB8AC3E}">
        <p14:creationId xmlns:p14="http://schemas.microsoft.com/office/powerpoint/2010/main" val="365204188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74519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138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9" Type="http://schemas.openxmlformats.org/officeDocument/2006/relationships/tags" Target="../tags/tag40.xml"/><Relationship Id="rId3" Type="http://schemas.openxmlformats.org/officeDocument/2006/relationships/tags" Target="../tags/tag4.xml"/><Relationship Id="rId21" Type="http://schemas.openxmlformats.org/officeDocument/2006/relationships/tags" Target="../tags/tag22.xml"/><Relationship Id="rId34" Type="http://schemas.openxmlformats.org/officeDocument/2006/relationships/tags" Target="../tags/tag35.xml"/><Relationship Id="rId42" Type="http://schemas.openxmlformats.org/officeDocument/2006/relationships/tags" Target="../tags/tag43.xml"/><Relationship Id="rId47" Type="http://schemas.openxmlformats.org/officeDocument/2006/relationships/tags" Target="../tags/tag48.xml"/><Relationship Id="rId50" Type="http://schemas.openxmlformats.org/officeDocument/2006/relationships/tags" Target="../tags/tag5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tags" Target="../tags/tag34.xml"/><Relationship Id="rId38" Type="http://schemas.openxmlformats.org/officeDocument/2006/relationships/tags" Target="../tags/tag39.xml"/><Relationship Id="rId46" Type="http://schemas.openxmlformats.org/officeDocument/2006/relationships/tags" Target="../tags/tag47.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tags" Target="../tags/tag30.xml"/><Relationship Id="rId41" Type="http://schemas.openxmlformats.org/officeDocument/2006/relationships/tags" Target="../tags/tag42.xml"/><Relationship Id="rId54" Type="http://schemas.openxmlformats.org/officeDocument/2006/relationships/notesSlide" Target="../notesSlides/notesSlide1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tags" Target="../tags/tag33.xml"/><Relationship Id="rId37" Type="http://schemas.openxmlformats.org/officeDocument/2006/relationships/tags" Target="../tags/tag38.xml"/><Relationship Id="rId40" Type="http://schemas.openxmlformats.org/officeDocument/2006/relationships/tags" Target="../tags/tag41.xml"/><Relationship Id="rId45" Type="http://schemas.openxmlformats.org/officeDocument/2006/relationships/tags" Target="../tags/tag46.xml"/><Relationship Id="rId53" Type="http://schemas.openxmlformats.org/officeDocument/2006/relationships/slideLayout" Target="../slideLayouts/slideLayout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36" Type="http://schemas.openxmlformats.org/officeDocument/2006/relationships/tags" Target="../tags/tag37.xml"/><Relationship Id="rId49" Type="http://schemas.openxmlformats.org/officeDocument/2006/relationships/tags" Target="../tags/tag50.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tags" Target="../tags/tag32.xml"/><Relationship Id="rId44" Type="http://schemas.openxmlformats.org/officeDocument/2006/relationships/tags" Target="../tags/tag45.xml"/><Relationship Id="rId52" Type="http://schemas.openxmlformats.org/officeDocument/2006/relationships/tags" Target="../tags/tag53.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tags" Target="../tags/tag31.xml"/><Relationship Id="rId35" Type="http://schemas.openxmlformats.org/officeDocument/2006/relationships/tags" Target="../tags/tag36.xml"/><Relationship Id="rId43" Type="http://schemas.openxmlformats.org/officeDocument/2006/relationships/tags" Target="../tags/tag44.xml"/><Relationship Id="rId48" Type="http://schemas.openxmlformats.org/officeDocument/2006/relationships/tags" Target="../tags/tag49.xml"/><Relationship Id="rId8" Type="http://schemas.openxmlformats.org/officeDocument/2006/relationships/tags" Target="../tags/tag9.xml"/><Relationship Id="rId51" Type="http://schemas.openxmlformats.org/officeDocument/2006/relationships/tags" Target="../tags/tag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00E59D8-0BDB-40C1-80D2-1C665381BAFB}"/>
              </a:ext>
            </a:extLst>
          </p:cNvPr>
          <p:cNvSpPr txBox="1"/>
          <p:nvPr/>
        </p:nvSpPr>
        <p:spPr>
          <a:xfrm>
            <a:off x="1979032" y="2609596"/>
            <a:ext cx="3829895" cy="707886"/>
          </a:xfrm>
          <a:prstGeom prst="rect">
            <a:avLst/>
          </a:prstGeom>
          <a:noFill/>
        </p:spPr>
        <p:txBody>
          <a:bodyPr wrap="none" rtlCol="0">
            <a:spAutoFit/>
            <a:scene3d>
              <a:camera prst="orthographicFront"/>
              <a:lightRig rig="threePt" dir="t"/>
            </a:scene3d>
            <a:sp3d contourW="12700"/>
          </a:bodyPr>
          <a:lstStyle/>
          <a:p>
            <a:pPr algn="ctr">
              <a:defRPr/>
            </a:pPr>
            <a:r>
              <a:rPr lang="en-US" altLang="zh-CN" sz="4000" dirty="0">
                <a:solidFill>
                  <a:prstClr val="white"/>
                </a:solidFill>
                <a:latin typeface="Arial"/>
                <a:ea typeface="微软雅黑"/>
              </a:rPr>
              <a:t>POWER POINT</a:t>
            </a:r>
            <a:endParaRPr lang="zh-CN" altLang="en-US" sz="4000" dirty="0">
              <a:solidFill>
                <a:prstClr val="white"/>
              </a:solidFill>
              <a:latin typeface="Arial"/>
              <a:ea typeface="微软雅黑"/>
            </a:endParaRPr>
          </a:p>
        </p:txBody>
      </p:sp>
      <p:sp>
        <p:nvSpPr>
          <p:cNvPr id="3" name="文本框 2">
            <a:extLst>
              <a:ext uri="{FF2B5EF4-FFF2-40B4-BE49-F238E27FC236}">
                <a16:creationId xmlns:a16="http://schemas.microsoft.com/office/drawing/2014/main" id="{357E1FF5-4FCF-4073-8B3C-92AD6CF5FFFF}"/>
              </a:ext>
            </a:extLst>
          </p:cNvPr>
          <p:cNvSpPr txBox="1"/>
          <p:nvPr/>
        </p:nvSpPr>
        <p:spPr>
          <a:xfrm>
            <a:off x="723881" y="3331589"/>
            <a:ext cx="6340197" cy="1015663"/>
          </a:xfrm>
          <a:prstGeom prst="rect">
            <a:avLst/>
          </a:prstGeom>
          <a:noFill/>
        </p:spPr>
        <p:txBody>
          <a:bodyPr wrap="none" rtlCol="0">
            <a:spAutoFit/>
            <a:scene3d>
              <a:camera prst="orthographicFront"/>
              <a:lightRig rig="threePt" dir="t"/>
            </a:scene3d>
            <a:sp3d contourW="12700"/>
          </a:bodyPr>
          <a:lstStyle/>
          <a:p>
            <a:pPr algn="ctr">
              <a:defRPr/>
            </a:pPr>
            <a:r>
              <a:rPr lang="zh-CN" altLang="en-US" sz="6000" b="1" dirty="0">
                <a:solidFill>
                  <a:prstClr val="white"/>
                </a:solidFill>
                <a:latin typeface="碳纤维正粗黑简体" panose="02010601030101010101" pitchFamily="2" charset="-122"/>
                <a:ea typeface="碳纤维正粗黑简体" panose="02010601030101010101" pitchFamily="2" charset="-122"/>
              </a:rPr>
              <a:t>智能人工科技汇报</a:t>
            </a:r>
          </a:p>
        </p:txBody>
      </p:sp>
      <p:sp>
        <p:nvSpPr>
          <p:cNvPr id="4" name="文本框 3">
            <a:extLst>
              <a:ext uri="{FF2B5EF4-FFF2-40B4-BE49-F238E27FC236}">
                <a16:creationId xmlns:a16="http://schemas.microsoft.com/office/drawing/2014/main" id="{92C8A4DB-CECD-4971-B1B1-9F17A1C779D9}"/>
              </a:ext>
            </a:extLst>
          </p:cNvPr>
          <p:cNvSpPr txBox="1"/>
          <p:nvPr/>
        </p:nvSpPr>
        <p:spPr>
          <a:xfrm>
            <a:off x="1339429" y="4361359"/>
            <a:ext cx="5109100" cy="463717"/>
          </a:xfrm>
          <a:prstGeom prst="rect">
            <a:avLst/>
          </a:prstGeom>
          <a:noFill/>
        </p:spPr>
        <p:txBody>
          <a:bodyPr wrap="square" rtlCol="0">
            <a:spAutoFit/>
            <a:scene3d>
              <a:camera prst="orthographicFront"/>
              <a:lightRig rig="threePt" dir="t"/>
            </a:scene3d>
            <a:sp3d contourW="12700"/>
          </a:bodyPr>
          <a:lstStyle/>
          <a:p>
            <a:pPr algn="ctr">
              <a:lnSpc>
                <a:spcPct val="114000"/>
              </a:lnSpc>
              <a:defRPr/>
            </a:pPr>
            <a:r>
              <a:rPr lang="en-US" altLang="zh-CN" sz="1050" dirty="0">
                <a:solidFill>
                  <a:prstClr val="white"/>
                </a:solidFill>
                <a:latin typeface="微软雅黑"/>
                <a:ea typeface="微软雅黑"/>
              </a:rPr>
              <a:t>The user can demonstrate on a projector or computer, or print the presentation and make it into be used in a wider field</a:t>
            </a:r>
          </a:p>
        </p:txBody>
      </p:sp>
      <p:sp>
        <p:nvSpPr>
          <p:cNvPr id="5" name="文本框 4">
            <a:extLst>
              <a:ext uri="{FF2B5EF4-FFF2-40B4-BE49-F238E27FC236}">
                <a16:creationId xmlns:a16="http://schemas.microsoft.com/office/drawing/2014/main" id="{860A0C28-7D14-497E-A13C-72083A14DEF1}"/>
              </a:ext>
            </a:extLst>
          </p:cNvPr>
          <p:cNvSpPr txBox="1"/>
          <p:nvPr/>
        </p:nvSpPr>
        <p:spPr>
          <a:xfrm>
            <a:off x="2452529" y="1186207"/>
            <a:ext cx="2882900" cy="1446550"/>
          </a:xfrm>
          <a:prstGeom prst="rect">
            <a:avLst/>
          </a:prstGeom>
          <a:noFill/>
        </p:spPr>
        <p:txBody>
          <a:bodyPr wrap="square" rtlCol="0">
            <a:spAutoFit/>
          </a:bodyPr>
          <a:lstStyle/>
          <a:p>
            <a:r>
              <a:rPr lang="en-US" altLang="zh-CN" sz="8800" b="1">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2018</a:t>
            </a:r>
            <a:endParaRPr lang="zh-CN" altLang="en-US" sz="8800" b="1" dirty="0">
              <a:solidFill>
                <a:schemeClr val="bg1"/>
              </a:solidFill>
              <a:latin typeface="Open Sans Extrabold" panose="020B0906030804020204" pitchFamily="34" charset="0"/>
              <a:cs typeface="Open Sans Extrabold" panose="020B0906030804020204" pitchFamily="34" charset="0"/>
            </a:endParaRPr>
          </a:p>
        </p:txBody>
      </p:sp>
      <p:pic>
        <p:nvPicPr>
          <p:cNvPr id="6" name="Two Steps From Hell - Victory">
            <a:hlinkClick r:id="" action="ppaction://media"/>
            <a:extLst>
              <a:ext uri="{FF2B5EF4-FFF2-40B4-BE49-F238E27FC236}">
                <a16:creationId xmlns:a16="http://schemas.microsoft.com/office/drawing/2014/main" id="{F852A341-47A7-46CF-A7C7-E26B726824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 y="219075"/>
            <a:ext cx="609600" cy="609600"/>
          </a:xfrm>
          <a:prstGeom prst="rect">
            <a:avLst/>
          </a:prstGeom>
        </p:spPr>
      </p:pic>
    </p:spTree>
    <p:extLst>
      <p:ext uri="{BB962C8B-B14F-4D97-AF65-F5344CB8AC3E}">
        <p14:creationId xmlns:p14="http://schemas.microsoft.com/office/powerpoint/2010/main" val="7857181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p:tgtEl>
                                          <p:spTgt spid="2"/>
                                        </p:tgtEl>
                                        <p:attrNameLst>
                                          <p:attrName>ppt_y</p:attrName>
                                        </p:attrNameLst>
                                      </p:cBhvr>
                                      <p:tavLst>
                                        <p:tav tm="0">
                                          <p:val>
                                            <p:strVal val="#ppt_y+#ppt_h*1.125000"/>
                                          </p:val>
                                        </p:tav>
                                        <p:tav tm="100000">
                                          <p:val>
                                            <p:strVal val="#ppt_y"/>
                                          </p:val>
                                        </p:tav>
                                      </p:tavLst>
                                    </p:anim>
                                    <p:animEffect transition="in" filter="wipe(up)">
                                      <p:cBhvr>
                                        <p:cTn id="10" dur="500"/>
                                        <p:tgtEl>
                                          <p:spTgt spid="2"/>
                                        </p:tgtEl>
                                      </p:cBhvr>
                                    </p:animEffect>
                                  </p:childTnLst>
                                </p:cTn>
                              </p:par>
                              <p:par>
                                <p:cTn id="11" presetID="12"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down)">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A365E38-22A8-4D05-908C-8D190BACCFFF}"/>
              </a:ext>
            </a:extLst>
          </p:cNvPr>
          <p:cNvSpPr txBox="1"/>
          <p:nvPr/>
        </p:nvSpPr>
        <p:spPr>
          <a:xfrm>
            <a:off x="2920497" y="2964418"/>
            <a:ext cx="1667444"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a:solidFill>
                  <a:schemeClr val="bg1"/>
                </a:solidFill>
              </a:rPr>
              <a:t>PART 02</a:t>
            </a:r>
            <a:endParaRPr lang="zh-CN" altLang="en-US" sz="3200" dirty="0">
              <a:solidFill>
                <a:schemeClr val="bg1"/>
              </a:solidFill>
            </a:endParaRPr>
          </a:p>
        </p:txBody>
      </p:sp>
      <p:sp>
        <p:nvSpPr>
          <p:cNvPr id="3" name="文本框 2">
            <a:extLst>
              <a:ext uri="{FF2B5EF4-FFF2-40B4-BE49-F238E27FC236}">
                <a16:creationId xmlns:a16="http://schemas.microsoft.com/office/drawing/2014/main" id="{22D7D383-BBF5-4140-BAB1-5011071EC452}"/>
              </a:ext>
            </a:extLst>
          </p:cNvPr>
          <p:cNvSpPr txBox="1"/>
          <p:nvPr/>
        </p:nvSpPr>
        <p:spPr>
          <a:xfrm>
            <a:off x="5575300" y="2641252"/>
            <a:ext cx="4457700" cy="646331"/>
          </a:xfrm>
          <a:prstGeom prst="rect">
            <a:avLst/>
          </a:prstGeom>
          <a:noFill/>
        </p:spPr>
        <p:txBody>
          <a:bodyPr wrap="square" rtlCol="0">
            <a:spAutoFit/>
            <a:scene3d>
              <a:camera prst="orthographicFront"/>
              <a:lightRig rig="threePt" dir="t"/>
            </a:scene3d>
            <a:sp3d contourW="12700"/>
          </a:bodyPr>
          <a:lstStyle/>
          <a:p>
            <a:r>
              <a:rPr lang="zh-CN" altLang="en-US" sz="3600" dirty="0">
                <a:solidFill>
                  <a:schemeClr val="bg1"/>
                </a:solidFill>
                <a:latin typeface="碳纤维正粗黑简体" panose="02010601030101010101" pitchFamily="2" charset="-122"/>
                <a:ea typeface="碳纤维正粗黑简体" panose="02010601030101010101" pitchFamily="2" charset="-122"/>
              </a:rPr>
              <a:t>添加标题</a:t>
            </a:r>
          </a:p>
        </p:txBody>
      </p:sp>
      <p:sp>
        <p:nvSpPr>
          <p:cNvPr id="4" name="文本框 3">
            <a:extLst>
              <a:ext uri="{FF2B5EF4-FFF2-40B4-BE49-F238E27FC236}">
                <a16:creationId xmlns:a16="http://schemas.microsoft.com/office/drawing/2014/main" id="{D2EFAC7A-979B-41DA-88AE-47FB40D43A84}"/>
              </a:ext>
            </a:extLst>
          </p:cNvPr>
          <p:cNvSpPr txBox="1"/>
          <p:nvPr/>
        </p:nvSpPr>
        <p:spPr>
          <a:xfrm>
            <a:off x="5575300" y="3236783"/>
            <a:ext cx="4241800" cy="67133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solidFill>
                <a:latin typeface="+mj-ea"/>
                <a:ea typeface="+mj-ea"/>
              </a:rPr>
              <a:t>The user can demonstrate on a projector or computer, or print the presentation and make it into a film to be used in a wider field</a:t>
            </a:r>
          </a:p>
        </p:txBody>
      </p:sp>
      <p:sp>
        <p:nvSpPr>
          <p:cNvPr id="5" name="矩形 4">
            <a:extLst>
              <a:ext uri="{FF2B5EF4-FFF2-40B4-BE49-F238E27FC236}">
                <a16:creationId xmlns:a16="http://schemas.microsoft.com/office/drawing/2014/main" id="{0DC6B277-7E44-41F4-ABB5-7D8609D7ADC4}"/>
              </a:ext>
            </a:extLst>
          </p:cNvPr>
          <p:cNvSpPr/>
          <p:nvPr/>
        </p:nvSpPr>
        <p:spPr>
          <a:xfrm>
            <a:off x="2080273" y="2641252"/>
            <a:ext cx="3035300" cy="11615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1013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 4">
            <a:extLst>
              <a:ext uri="{FF2B5EF4-FFF2-40B4-BE49-F238E27FC236}">
                <a16:creationId xmlns:a16="http://schemas.microsoft.com/office/drawing/2014/main" id="{16BBA78C-6A0D-4653-9C50-E69797023535}"/>
              </a:ext>
            </a:extLst>
          </p:cNvPr>
          <p:cNvGrpSpPr/>
          <p:nvPr/>
        </p:nvGrpSpPr>
        <p:grpSpPr>
          <a:xfrm>
            <a:off x="1536900" y="1313151"/>
            <a:ext cx="9262408" cy="3885284"/>
            <a:chOff x="861821" y="1199776"/>
            <a:chExt cx="6950539" cy="2915022"/>
          </a:xfrm>
          <a:solidFill>
            <a:schemeClr val="accent1"/>
          </a:solidFill>
        </p:grpSpPr>
        <p:sp>
          <p:nvSpPr>
            <p:cNvPr id="3" name="Oval 152">
              <a:extLst>
                <a:ext uri="{FF2B5EF4-FFF2-40B4-BE49-F238E27FC236}">
                  <a16:creationId xmlns:a16="http://schemas.microsoft.com/office/drawing/2014/main" id="{C6740F08-AC41-4EC6-8067-0C2BFFD78835}"/>
                </a:ext>
              </a:extLst>
            </p:cNvPr>
            <p:cNvSpPr/>
            <p:nvPr/>
          </p:nvSpPr>
          <p:spPr>
            <a:xfrm>
              <a:off x="861821" y="1959102"/>
              <a:ext cx="1963313" cy="1908777"/>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27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Oval 153">
              <a:extLst>
                <a:ext uri="{FF2B5EF4-FFF2-40B4-BE49-F238E27FC236}">
                  <a16:creationId xmlns:a16="http://schemas.microsoft.com/office/drawing/2014/main" id="{660BCD3F-F38A-4E0C-93E2-92C8335E5A6F}"/>
                </a:ext>
              </a:extLst>
            </p:cNvPr>
            <p:cNvSpPr/>
            <p:nvPr/>
          </p:nvSpPr>
          <p:spPr>
            <a:xfrm>
              <a:off x="2953805" y="1491630"/>
              <a:ext cx="898115" cy="8724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27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154">
              <a:extLst>
                <a:ext uri="{FF2B5EF4-FFF2-40B4-BE49-F238E27FC236}">
                  <a16:creationId xmlns:a16="http://schemas.microsoft.com/office/drawing/2014/main" id="{2DC81726-3636-41F5-AE91-A3358A2FCCED}"/>
                </a:ext>
              </a:extLst>
            </p:cNvPr>
            <p:cNvSpPr/>
            <p:nvPr/>
          </p:nvSpPr>
          <p:spPr>
            <a:xfrm>
              <a:off x="3161445" y="2283718"/>
              <a:ext cx="1410555" cy="136815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27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Oval 155">
              <a:extLst>
                <a:ext uri="{FF2B5EF4-FFF2-40B4-BE49-F238E27FC236}">
                  <a16:creationId xmlns:a16="http://schemas.microsoft.com/office/drawing/2014/main" id="{E6AFA32C-BBE1-4F71-870A-3D507980274B}"/>
                </a:ext>
              </a:extLst>
            </p:cNvPr>
            <p:cNvSpPr/>
            <p:nvPr/>
          </p:nvSpPr>
          <p:spPr>
            <a:xfrm>
              <a:off x="2953805" y="3507854"/>
              <a:ext cx="648072" cy="606944"/>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27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156">
              <a:extLst>
                <a:ext uri="{FF2B5EF4-FFF2-40B4-BE49-F238E27FC236}">
                  <a16:creationId xmlns:a16="http://schemas.microsoft.com/office/drawing/2014/main" id="{58C8280C-E8D3-4C49-9E0E-DBE8E16E216E}"/>
                </a:ext>
              </a:extLst>
            </p:cNvPr>
            <p:cNvSpPr/>
            <p:nvPr/>
          </p:nvSpPr>
          <p:spPr>
            <a:xfrm>
              <a:off x="4019122" y="1199776"/>
              <a:ext cx="1410555" cy="136815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27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Oval 157">
              <a:extLst>
                <a:ext uri="{FF2B5EF4-FFF2-40B4-BE49-F238E27FC236}">
                  <a16:creationId xmlns:a16="http://schemas.microsoft.com/office/drawing/2014/main" id="{641AD6E3-5C12-4C02-9032-D42B2D1DEC13}"/>
                </a:ext>
              </a:extLst>
            </p:cNvPr>
            <p:cNvSpPr/>
            <p:nvPr/>
          </p:nvSpPr>
          <p:spPr>
            <a:xfrm>
              <a:off x="4572001" y="2643758"/>
              <a:ext cx="936104" cy="864096"/>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27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Oval 158">
              <a:extLst>
                <a:ext uri="{FF2B5EF4-FFF2-40B4-BE49-F238E27FC236}">
                  <a16:creationId xmlns:a16="http://schemas.microsoft.com/office/drawing/2014/main" id="{ABDBB386-C69B-4BE6-9531-050595FB2566}"/>
                </a:ext>
              </a:extLst>
            </p:cNvPr>
            <p:cNvSpPr/>
            <p:nvPr/>
          </p:nvSpPr>
          <p:spPr>
            <a:xfrm>
              <a:off x="5411199" y="1841631"/>
              <a:ext cx="1410555" cy="136815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27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Oval 159">
              <a:extLst>
                <a:ext uri="{FF2B5EF4-FFF2-40B4-BE49-F238E27FC236}">
                  <a16:creationId xmlns:a16="http://schemas.microsoft.com/office/drawing/2014/main" id="{129E0722-0291-4B65-BEC9-5F49F8007B92}"/>
                </a:ext>
              </a:extLst>
            </p:cNvPr>
            <p:cNvSpPr/>
            <p:nvPr/>
          </p:nvSpPr>
          <p:spPr>
            <a:xfrm>
              <a:off x="6444208" y="3062355"/>
              <a:ext cx="601954" cy="574409"/>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27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60">
              <a:extLst>
                <a:ext uri="{FF2B5EF4-FFF2-40B4-BE49-F238E27FC236}">
                  <a16:creationId xmlns:a16="http://schemas.microsoft.com/office/drawing/2014/main" id="{34D3E329-15D2-42D3-BEAE-A6FEBA532AC3}"/>
                </a:ext>
              </a:extLst>
            </p:cNvPr>
            <p:cNvSpPr/>
            <p:nvPr/>
          </p:nvSpPr>
          <p:spPr>
            <a:xfrm>
              <a:off x="6821754" y="2139703"/>
              <a:ext cx="990606" cy="96671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tr-TR" sz="2275">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up 163">
            <a:extLst>
              <a:ext uri="{FF2B5EF4-FFF2-40B4-BE49-F238E27FC236}">
                <a16:creationId xmlns:a16="http://schemas.microsoft.com/office/drawing/2014/main" id="{A1825DCC-A47C-46ED-BFC7-7891D77E1007}"/>
              </a:ext>
            </a:extLst>
          </p:cNvPr>
          <p:cNvGrpSpPr/>
          <p:nvPr/>
        </p:nvGrpSpPr>
        <p:grpSpPr>
          <a:xfrm>
            <a:off x="2493989" y="1989340"/>
            <a:ext cx="8077196" cy="2984641"/>
            <a:chOff x="1580026" y="1707103"/>
            <a:chExt cx="6061148" cy="2239294"/>
          </a:xfrm>
        </p:grpSpPr>
        <p:sp>
          <p:nvSpPr>
            <p:cNvPr id="13" name="Metin kutusu 164">
              <a:extLst>
                <a:ext uri="{FF2B5EF4-FFF2-40B4-BE49-F238E27FC236}">
                  <a16:creationId xmlns:a16="http://schemas.microsoft.com/office/drawing/2014/main" id="{243A05A7-80E6-4A09-A565-525E75345901}"/>
                </a:ext>
              </a:extLst>
            </p:cNvPr>
            <p:cNvSpPr txBox="1"/>
            <p:nvPr/>
          </p:nvSpPr>
          <p:spPr>
            <a:xfrm>
              <a:off x="1580026" y="2701212"/>
              <a:ext cx="648602" cy="253238"/>
            </a:xfrm>
            <a:prstGeom prst="rect">
              <a:avLst/>
            </a:prstGeom>
            <a:noFill/>
          </p:spPr>
          <p:txBody>
            <a:bodyPr wrap="none" rtlCol="0">
              <a:spAutoFit/>
            </a:bodyPr>
            <a:lstStyle/>
            <a:p>
              <a:pPr algn="ctr">
                <a:lnSpc>
                  <a:spcPct val="120000"/>
                </a:lnSpc>
              </a:pPr>
              <a:r>
                <a:rPr lang="zh-CN" altLang="en-US"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tr-TR" altLang="zh-CN"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Metin kutusu 165">
              <a:extLst>
                <a:ext uri="{FF2B5EF4-FFF2-40B4-BE49-F238E27FC236}">
                  <a16:creationId xmlns:a16="http://schemas.microsoft.com/office/drawing/2014/main" id="{8FD37ACF-260D-4E86-B114-2D3A58D1DB56}"/>
                </a:ext>
              </a:extLst>
            </p:cNvPr>
            <p:cNvSpPr txBox="1"/>
            <p:nvPr/>
          </p:nvSpPr>
          <p:spPr>
            <a:xfrm>
              <a:off x="3086684" y="1759917"/>
              <a:ext cx="648602" cy="253238"/>
            </a:xfrm>
            <a:prstGeom prst="rect">
              <a:avLst/>
            </a:prstGeom>
            <a:noFill/>
          </p:spPr>
          <p:txBody>
            <a:bodyPr wrap="none" rtlCol="0">
              <a:spAutoFit/>
            </a:bodyPr>
            <a:lstStyle/>
            <a:p>
              <a:pPr algn="ctr">
                <a:lnSpc>
                  <a:spcPct val="120000"/>
                </a:lnSpc>
              </a:pPr>
              <a:r>
                <a:rPr lang="zh-CN" altLang="en-US"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tr-TR" altLang="zh-CN"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Metin kutusu 166">
              <a:extLst>
                <a:ext uri="{FF2B5EF4-FFF2-40B4-BE49-F238E27FC236}">
                  <a16:creationId xmlns:a16="http://schemas.microsoft.com/office/drawing/2014/main" id="{A3346031-ECCC-4F62-AA47-98A2F5B277E8}"/>
                </a:ext>
              </a:extLst>
            </p:cNvPr>
            <p:cNvSpPr txBox="1"/>
            <p:nvPr/>
          </p:nvSpPr>
          <p:spPr>
            <a:xfrm>
              <a:off x="3548973" y="2816509"/>
              <a:ext cx="648602" cy="253238"/>
            </a:xfrm>
            <a:prstGeom prst="rect">
              <a:avLst/>
            </a:prstGeom>
            <a:noFill/>
          </p:spPr>
          <p:txBody>
            <a:bodyPr wrap="none" rtlCol="0">
              <a:spAutoFit/>
            </a:bodyPr>
            <a:lstStyle/>
            <a:p>
              <a:pPr algn="ctr">
                <a:lnSpc>
                  <a:spcPct val="120000"/>
                </a:lnSpc>
              </a:pPr>
              <a:r>
                <a:rPr lang="zh-CN" altLang="en-US"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tr-TR" altLang="zh-CN"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Metin kutusu 167">
              <a:extLst>
                <a:ext uri="{FF2B5EF4-FFF2-40B4-BE49-F238E27FC236}">
                  <a16:creationId xmlns:a16="http://schemas.microsoft.com/office/drawing/2014/main" id="{C33104F1-F580-4E04-B36B-8B2123AC0D85}"/>
                </a:ext>
              </a:extLst>
            </p:cNvPr>
            <p:cNvSpPr txBox="1"/>
            <p:nvPr/>
          </p:nvSpPr>
          <p:spPr>
            <a:xfrm>
              <a:off x="2942024" y="3693159"/>
              <a:ext cx="648602" cy="253238"/>
            </a:xfrm>
            <a:prstGeom prst="rect">
              <a:avLst/>
            </a:prstGeom>
            <a:noFill/>
          </p:spPr>
          <p:txBody>
            <a:bodyPr wrap="none" rtlCol="0">
              <a:spAutoFit/>
            </a:bodyPr>
            <a:lstStyle/>
            <a:p>
              <a:pPr algn="ctr">
                <a:lnSpc>
                  <a:spcPct val="120000"/>
                </a:lnSpc>
              </a:pPr>
              <a:r>
                <a:rPr lang="zh-CN" altLang="en-US"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tr-TR"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Metin kutusu 168">
              <a:extLst>
                <a:ext uri="{FF2B5EF4-FFF2-40B4-BE49-F238E27FC236}">
                  <a16:creationId xmlns:a16="http://schemas.microsoft.com/office/drawing/2014/main" id="{75A8F8FC-8C11-48E7-A505-747FC4A28830}"/>
                </a:ext>
              </a:extLst>
            </p:cNvPr>
            <p:cNvSpPr txBox="1"/>
            <p:nvPr/>
          </p:nvSpPr>
          <p:spPr>
            <a:xfrm>
              <a:off x="4385298" y="1707103"/>
              <a:ext cx="648602" cy="253238"/>
            </a:xfrm>
            <a:prstGeom prst="rect">
              <a:avLst/>
            </a:prstGeom>
            <a:noFill/>
          </p:spPr>
          <p:txBody>
            <a:bodyPr wrap="none" rtlCol="0">
              <a:spAutoFit/>
            </a:bodyPr>
            <a:lstStyle/>
            <a:p>
              <a:pPr algn="ctr">
                <a:lnSpc>
                  <a:spcPct val="120000"/>
                </a:lnSpc>
              </a:pPr>
              <a:r>
                <a:rPr lang="zh-CN" altLang="en-US"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tr-TR" altLang="zh-CN"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Metin kutusu 169">
              <a:extLst>
                <a:ext uri="{FF2B5EF4-FFF2-40B4-BE49-F238E27FC236}">
                  <a16:creationId xmlns:a16="http://schemas.microsoft.com/office/drawing/2014/main" id="{DC821C9C-3FE6-4FA7-B9A4-0D10C886176C}"/>
                </a:ext>
              </a:extLst>
            </p:cNvPr>
            <p:cNvSpPr txBox="1"/>
            <p:nvPr/>
          </p:nvSpPr>
          <p:spPr>
            <a:xfrm>
              <a:off x="4716013" y="2904035"/>
              <a:ext cx="648602" cy="253238"/>
            </a:xfrm>
            <a:prstGeom prst="rect">
              <a:avLst/>
            </a:prstGeom>
            <a:noFill/>
          </p:spPr>
          <p:txBody>
            <a:bodyPr wrap="none" rtlCol="0">
              <a:spAutoFit/>
            </a:bodyPr>
            <a:lstStyle/>
            <a:p>
              <a:pPr algn="ctr">
                <a:lnSpc>
                  <a:spcPct val="120000"/>
                </a:lnSpc>
              </a:pPr>
              <a:r>
                <a:rPr lang="zh-CN" altLang="en-US"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tr-TR" altLang="zh-CN"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Metin kutusu 170">
              <a:extLst>
                <a:ext uri="{FF2B5EF4-FFF2-40B4-BE49-F238E27FC236}">
                  <a16:creationId xmlns:a16="http://schemas.microsoft.com/office/drawing/2014/main" id="{051626B1-B31F-4AAC-AF0A-2670303A5A6B}"/>
                </a:ext>
              </a:extLst>
            </p:cNvPr>
            <p:cNvSpPr txBox="1"/>
            <p:nvPr/>
          </p:nvSpPr>
          <p:spPr>
            <a:xfrm>
              <a:off x="5812928" y="2382017"/>
              <a:ext cx="648602" cy="253238"/>
            </a:xfrm>
            <a:prstGeom prst="rect">
              <a:avLst/>
            </a:prstGeom>
            <a:noFill/>
          </p:spPr>
          <p:txBody>
            <a:bodyPr wrap="none" rtlCol="0">
              <a:spAutoFit/>
            </a:bodyPr>
            <a:lstStyle/>
            <a:p>
              <a:pPr algn="ctr">
                <a:lnSpc>
                  <a:spcPct val="120000"/>
                </a:lnSpc>
              </a:pPr>
              <a:r>
                <a:rPr lang="zh-CN" altLang="en-US"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tr-TR" altLang="zh-CN"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Metin kutusu 171">
              <a:extLst>
                <a:ext uri="{FF2B5EF4-FFF2-40B4-BE49-F238E27FC236}">
                  <a16:creationId xmlns:a16="http://schemas.microsoft.com/office/drawing/2014/main" id="{10549BF0-8DC5-4E92-B680-2035E92F66CB}"/>
                </a:ext>
              </a:extLst>
            </p:cNvPr>
            <p:cNvSpPr txBox="1"/>
            <p:nvPr/>
          </p:nvSpPr>
          <p:spPr>
            <a:xfrm>
              <a:off x="6992572" y="2495068"/>
              <a:ext cx="648602" cy="253238"/>
            </a:xfrm>
            <a:prstGeom prst="rect">
              <a:avLst/>
            </a:prstGeom>
            <a:noFill/>
          </p:spPr>
          <p:txBody>
            <a:bodyPr wrap="none" rtlCol="0">
              <a:spAutoFit/>
            </a:bodyPr>
            <a:lstStyle/>
            <a:p>
              <a:pPr algn="ctr">
                <a:lnSpc>
                  <a:spcPct val="120000"/>
                </a:lnSpc>
              </a:pPr>
              <a:r>
                <a:rPr lang="zh-CN" altLang="en-US"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tr-TR" altLang="zh-CN"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Metin kutusu 172">
              <a:extLst>
                <a:ext uri="{FF2B5EF4-FFF2-40B4-BE49-F238E27FC236}">
                  <a16:creationId xmlns:a16="http://schemas.microsoft.com/office/drawing/2014/main" id="{48200C71-8752-453F-882E-DB4A20406E50}"/>
                </a:ext>
              </a:extLst>
            </p:cNvPr>
            <p:cNvSpPr txBox="1"/>
            <p:nvPr/>
          </p:nvSpPr>
          <p:spPr>
            <a:xfrm>
              <a:off x="6440929" y="3226709"/>
              <a:ext cx="648602" cy="253238"/>
            </a:xfrm>
            <a:prstGeom prst="rect">
              <a:avLst/>
            </a:prstGeom>
            <a:noFill/>
          </p:spPr>
          <p:txBody>
            <a:bodyPr wrap="none" rtlCol="0">
              <a:spAutoFit/>
            </a:bodyPr>
            <a:lstStyle/>
            <a:p>
              <a:pPr algn="ctr">
                <a:lnSpc>
                  <a:spcPct val="120000"/>
                </a:lnSpc>
              </a:pPr>
              <a:r>
                <a:rPr lang="zh-CN" altLang="en-US"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tr-TR" altLang="zh-CN" sz="1328"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2" name="Dikdörtgen 176">
            <a:extLst>
              <a:ext uri="{FF2B5EF4-FFF2-40B4-BE49-F238E27FC236}">
                <a16:creationId xmlns:a16="http://schemas.microsoft.com/office/drawing/2014/main" id="{FAF1BE8C-9AF4-49C8-A04C-C2FB2DA4B779}"/>
              </a:ext>
            </a:extLst>
          </p:cNvPr>
          <p:cNvSpPr/>
          <p:nvPr/>
        </p:nvSpPr>
        <p:spPr>
          <a:xfrm>
            <a:off x="5744372" y="5043088"/>
            <a:ext cx="5054935" cy="664477"/>
          </a:xfrm>
          <a:prstGeom prst="rect">
            <a:avLst/>
          </a:prstGeom>
        </p:spPr>
        <p:txBody>
          <a:bodyPr wrap="square" lIns="0" tIns="0" rIns="0" bIns="0">
            <a:spAutoFit/>
          </a:bodyPr>
          <a:lstStyle/>
          <a:p>
            <a:pPr algn="just">
              <a:lnSpc>
                <a:spcPct val="200000"/>
              </a:lnSpc>
            </a:pPr>
            <a:r>
              <a:rPr lang="en-US" altLang="zh-CN" sz="75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75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75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75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75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75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endParaRPr lang="tr-TR" altLang="zh-CN" sz="758"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6660850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4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fltVal val="0"/>
                                          </p:val>
                                        </p:tav>
                                        <p:tav tm="100000">
                                          <p:val>
                                            <p:strVal val="#ppt_w"/>
                                          </p:val>
                                        </p:tav>
                                      </p:tavLst>
                                    </p:anim>
                                    <p:anim calcmode="lin" valueType="num">
                                      <p:cBhvr>
                                        <p:cTn id="20" dur="1000" fill="hold"/>
                                        <p:tgtEl>
                                          <p:spTgt spid="22"/>
                                        </p:tgtEl>
                                        <p:attrNameLst>
                                          <p:attrName>ppt_h</p:attrName>
                                        </p:attrNameLst>
                                      </p:cBhvr>
                                      <p:tavLst>
                                        <p:tav tm="0">
                                          <p:val>
                                            <p:fltVal val="0"/>
                                          </p:val>
                                        </p:tav>
                                        <p:tav tm="100000">
                                          <p:val>
                                            <p:strVal val="#ppt_h"/>
                                          </p:val>
                                        </p:tav>
                                      </p:tavLst>
                                    </p:anim>
                                    <p:anim calcmode="lin" valueType="num">
                                      <p:cBhvr>
                                        <p:cTn id="21" dur="1000" fill="hold"/>
                                        <p:tgtEl>
                                          <p:spTgt spid="22"/>
                                        </p:tgtEl>
                                        <p:attrNameLst>
                                          <p:attrName>style.rotation</p:attrName>
                                        </p:attrNameLst>
                                      </p:cBhvr>
                                      <p:tavLst>
                                        <p:tav tm="0">
                                          <p:val>
                                            <p:fltVal val="90"/>
                                          </p:val>
                                        </p:tav>
                                        <p:tav tm="100000">
                                          <p:val>
                                            <p:fltVal val="0"/>
                                          </p:val>
                                        </p:tav>
                                      </p:tavLst>
                                    </p:anim>
                                    <p:animEffect transition="in" filter="fade">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6F89335-B9E9-464C-8434-187D40157219}"/>
              </a:ext>
            </a:extLst>
          </p:cNvPr>
          <p:cNvSpPr/>
          <p:nvPr/>
        </p:nvSpPr>
        <p:spPr>
          <a:xfrm>
            <a:off x="664298" y="1269427"/>
            <a:ext cx="3802697" cy="2322895"/>
          </a:xfrm>
          <a:prstGeom prst="parallelogram">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0" dirty="0">
              <a:ea typeface="Roboto" panose="02000000000000000000" pitchFamily="2" charset="0"/>
            </a:endParaRPr>
          </a:p>
        </p:txBody>
      </p:sp>
      <p:sp>
        <p:nvSpPr>
          <p:cNvPr id="3" name="Rectangle 5">
            <a:extLst>
              <a:ext uri="{FF2B5EF4-FFF2-40B4-BE49-F238E27FC236}">
                <a16:creationId xmlns:a16="http://schemas.microsoft.com/office/drawing/2014/main" id="{F096BCD9-BE10-442B-91D9-5EA450ABF02B}"/>
              </a:ext>
            </a:extLst>
          </p:cNvPr>
          <p:cNvSpPr/>
          <p:nvPr/>
        </p:nvSpPr>
        <p:spPr>
          <a:xfrm>
            <a:off x="676421" y="3583770"/>
            <a:ext cx="3263355" cy="17150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0" dirty="0">
              <a:ea typeface="Roboto" panose="02000000000000000000" pitchFamily="2" charset="0"/>
            </a:endParaRPr>
          </a:p>
        </p:txBody>
      </p:sp>
      <p:cxnSp>
        <p:nvCxnSpPr>
          <p:cNvPr id="4" name="Straight Connector 12">
            <a:extLst>
              <a:ext uri="{FF2B5EF4-FFF2-40B4-BE49-F238E27FC236}">
                <a16:creationId xmlns:a16="http://schemas.microsoft.com/office/drawing/2014/main" id="{2A897EDD-BE76-4F47-8747-090196D8A14D}"/>
              </a:ext>
            </a:extLst>
          </p:cNvPr>
          <p:cNvCxnSpPr/>
          <p:nvPr/>
        </p:nvCxnSpPr>
        <p:spPr>
          <a:xfrm>
            <a:off x="353647" y="5444721"/>
            <a:ext cx="11524227" cy="0"/>
          </a:xfrm>
          <a:prstGeom prst="line">
            <a:avLst/>
          </a:prstGeom>
          <a:ln w="9525">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 name="TextBox 13">
            <a:extLst>
              <a:ext uri="{FF2B5EF4-FFF2-40B4-BE49-F238E27FC236}">
                <a16:creationId xmlns:a16="http://schemas.microsoft.com/office/drawing/2014/main" id="{D16B6223-BA6C-4EAD-901B-333C614456AD}"/>
              </a:ext>
            </a:extLst>
          </p:cNvPr>
          <p:cNvSpPr txBox="1"/>
          <p:nvPr/>
        </p:nvSpPr>
        <p:spPr>
          <a:xfrm>
            <a:off x="215651" y="5503716"/>
            <a:ext cx="11781393" cy="610872"/>
          </a:xfrm>
          <a:prstGeom prst="rect">
            <a:avLst/>
          </a:prstGeom>
          <a:noFill/>
        </p:spPr>
        <p:txBody>
          <a:bodyPr wrap="square" rIns="157481" bIns="39369" numCol="1" spcCol="360000">
            <a:spAutoFit/>
          </a:bodyPr>
          <a:lstStyle/>
          <a:p>
            <a:pPr algn="ctr">
              <a:lnSpc>
                <a:spcPct val="150000"/>
              </a:lnSpc>
            </a:pPr>
            <a:r>
              <a:rPr lang="zh-CN" altLang="en-US" sz="758"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6" name="TextBox 14">
            <a:extLst>
              <a:ext uri="{FF2B5EF4-FFF2-40B4-BE49-F238E27FC236}">
                <a16:creationId xmlns:a16="http://schemas.microsoft.com/office/drawing/2014/main" id="{65BD0AF7-6895-4224-BCBA-A499DF45DF2F}"/>
              </a:ext>
            </a:extLst>
          </p:cNvPr>
          <p:cNvSpPr txBox="1"/>
          <p:nvPr/>
        </p:nvSpPr>
        <p:spPr>
          <a:xfrm>
            <a:off x="678194" y="3744345"/>
            <a:ext cx="3357558" cy="1179617"/>
          </a:xfrm>
          <a:prstGeom prst="rect">
            <a:avLst/>
          </a:prstGeom>
          <a:noFill/>
        </p:spPr>
        <p:txBody>
          <a:bodyPr wrap="square" rIns="157481" bIns="39369" numCol="1" spcCol="360000">
            <a:spAutoFit/>
          </a:bodyPr>
          <a:lstStyle/>
          <a:p>
            <a:pPr>
              <a:lnSpc>
                <a:spcPct val="150000"/>
              </a:lnSpc>
            </a:pPr>
            <a:r>
              <a:rPr lang="zh-CN" altLang="en-US" sz="1706"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758"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7" name="Rectangle 16">
            <a:extLst>
              <a:ext uri="{FF2B5EF4-FFF2-40B4-BE49-F238E27FC236}">
                <a16:creationId xmlns:a16="http://schemas.microsoft.com/office/drawing/2014/main" id="{68E2D046-F3E5-4414-821A-B88ACD0F1351}"/>
              </a:ext>
            </a:extLst>
          </p:cNvPr>
          <p:cNvSpPr/>
          <p:nvPr/>
        </p:nvSpPr>
        <p:spPr>
          <a:xfrm>
            <a:off x="4525860" y="1269427"/>
            <a:ext cx="3802697" cy="2322895"/>
          </a:xfrm>
          <a:prstGeom prst="parallelogram">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0" dirty="0">
              <a:ea typeface="Roboto" panose="02000000000000000000" pitchFamily="2" charset="0"/>
            </a:endParaRPr>
          </a:p>
        </p:txBody>
      </p:sp>
      <p:sp>
        <p:nvSpPr>
          <p:cNvPr id="8" name="Rectangle 17">
            <a:extLst>
              <a:ext uri="{FF2B5EF4-FFF2-40B4-BE49-F238E27FC236}">
                <a16:creationId xmlns:a16="http://schemas.microsoft.com/office/drawing/2014/main" id="{469640D4-EA04-414A-9424-A3DBD98D8904}"/>
              </a:ext>
            </a:extLst>
          </p:cNvPr>
          <p:cNvSpPr/>
          <p:nvPr/>
        </p:nvSpPr>
        <p:spPr>
          <a:xfrm>
            <a:off x="4537982" y="3583770"/>
            <a:ext cx="3189696" cy="17150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0" dirty="0">
              <a:ea typeface="Roboto" panose="02000000000000000000" pitchFamily="2" charset="0"/>
            </a:endParaRPr>
          </a:p>
        </p:txBody>
      </p:sp>
      <p:sp>
        <p:nvSpPr>
          <p:cNvPr id="9" name="TextBox 18">
            <a:extLst>
              <a:ext uri="{FF2B5EF4-FFF2-40B4-BE49-F238E27FC236}">
                <a16:creationId xmlns:a16="http://schemas.microsoft.com/office/drawing/2014/main" id="{398116EC-4AB5-4866-ABFC-B8AEC2EC23D1}"/>
              </a:ext>
            </a:extLst>
          </p:cNvPr>
          <p:cNvSpPr txBox="1"/>
          <p:nvPr/>
        </p:nvSpPr>
        <p:spPr>
          <a:xfrm>
            <a:off x="4539759" y="3744350"/>
            <a:ext cx="3357558" cy="1092414"/>
          </a:xfrm>
          <a:prstGeom prst="rect">
            <a:avLst/>
          </a:prstGeom>
          <a:noFill/>
        </p:spPr>
        <p:txBody>
          <a:bodyPr wrap="square" rIns="157481" bIns="39369" numCol="1" spcCol="360000">
            <a:spAutoFit/>
          </a:bodyPr>
          <a:lstStyle/>
          <a:p>
            <a:pPr>
              <a:lnSpc>
                <a:spcPct val="150000"/>
              </a:lnSpc>
            </a:pP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758"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10" name="Rectangle 19">
            <a:extLst>
              <a:ext uri="{FF2B5EF4-FFF2-40B4-BE49-F238E27FC236}">
                <a16:creationId xmlns:a16="http://schemas.microsoft.com/office/drawing/2014/main" id="{C6DC7BB7-C06C-4C9D-9293-276903B23E45}"/>
              </a:ext>
            </a:extLst>
          </p:cNvPr>
          <p:cNvSpPr/>
          <p:nvPr/>
        </p:nvSpPr>
        <p:spPr>
          <a:xfrm>
            <a:off x="8387423" y="1269427"/>
            <a:ext cx="3802697" cy="2322895"/>
          </a:xfrm>
          <a:prstGeom prst="parallelogram">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0" dirty="0">
              <a:ea typeface="Roboto" panose="02000000000000000000" pitchFamily="2" charset="0"/>
            </a:endParaRPr>
          </a:p>
        </p:txBody>
      </p:sp>
      <p:sp>
        <p:nvSpPr>
          <p:cNvPr id="11" name="Rectangle 20">
            <a:extLst>
              <a:ext uri="{FF2B5EF4-FFF2-40B4-BE49-F238E27FC236}">
                <a16:creationId xmlns:a16="http://schemas.microsoft.com/office/drawing/2014/main" id="{2BA9564E-2071-4390-BC68-382121A51E35}"/>
              </a:ext>
            </a:extLst>
          </p:cNvPr>
          <p:cNvSpPr/>
          <p:nvPr/>
        </p:nvSpPr>
        <p:spPr>
          <a:xfrm>
            <a:off x="8399545" y="3583770"/>
            <a:ext cx="3215365" cy="17150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70" dirty="0">
              <a:ea typeface="Roboto" panose="02000000000000000000" pitchFamily="2" charset="0"/>
            </a:endParaRPr>
          </a:p>
        </p:txBody>
      </p:sp>
      <p:sp>
        <p:nvSpPr>
          <p:cNvPr id="12" name="TextBox 21">
            <a:extLst>
              <a:ext uri="{FF2B5EF4-FFF2-40B4-BE49-F238E27FC236}">
                <a16:creationId xmlns:a16="http://schemas.microsoft.com/office/drawing/2014/main" id="{7C1630D8-CD1C-4201-83FA-1D680EFA34A4}"/>
              </a:ext>
            </a:extLst>
          </p:cNvPr>
          <p:cNvSpPr txBox="1"/>
          <p:nvPr/>
        </p:nvSpPr>
        <p:spPr>
          <a:xfrm>
            <a:off x="8401323" y="3744350"/>
            <a:ext cx="3357558" cy="1092414"/>
          </a:xfrm>
          <a:prstGeom prst="rect">
            <a:avLst/>
          </a:prstGeom>
          <a:noFill/>
        </p:spPr>
        <p:txBody>
          <a:bodyPr wrap="square" rIns="157481" bIns="39369" numCol="1" spcCol="360000">
            <a:spAutoFit/>
          </a:bodyPr>
          <a:lstStyle/>
          <a:p>
            <a:pPr>
              <a:lnSpc>
                <a:spcPct val="150000"/>
              </a:lnSpc>
            </a:pPr>
            <a:r>
              <a:rPr lang="zh-CN" altLang="en-US" sz="1328"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758"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Tree>
    <p:extLst>
      <p:ext uri="{BB962C8B-B14F-4D97-AF65-F5344CB8AC3E}">
        <p14:creationId xmlns:p14="http://schemas.microsoft.com/office/powerpoint/2010/main" val="21276861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000" fill="hold"/>
                                        <p:tgtEl>
                                          <p:spTgt spid="5"/>
                                        </p:tgtEl>
                                        <p:attrNameLst>
                                          <p:attrName>ppt_x</p:attrName>
                                        </p:attrNameLst>
                                      </p:cBhvr>
                                      <p:tavLst>
                                        <p:tav tm="0">
                                          <p:val>
                                            <p:strVal val="#ppt_x"/>
                                          </p:val>
                                        </p:tav>
                                        <p:tav tm="100000">
                                          <p:val>
                                            <p:strVal val="#ppt_x"/>
                                          </p:val>
                                        </p:tav>
                                      </p:tavLst>
                                    </p:anim>
                                    <p:anim calcmode="lin" valueType="num">
                                      <p:cBhvr additive="base">
                                        <p:cTn id="21" dur="10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5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0-#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8" fill="hold" grpId="0" nodeType="withEffect">
                                  <p:stCondLst>
                                    <p:cond delay="50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0-#ppt_w/2"/>
                                          </p:val>
                                        </p:tav>
                                        <p:tav tm="100000">
                                          <p:val>
                                            <p:strVal val="#ppt_x"/>
                                          </p:val>
                                        </p:tav>
                                      </p:tavLst>
                                    </p:anim>
                                    <p:anim calcmode="lin" valueType="num">
                                      <p:cBhvr additive="base">
                                        <p:cTn id="41" dur="500" fill="hold"/>
                                        <p:tgtEl>
                                          <p:spTgt spid="10"/>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50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0-#ppt_w/2"/>
                                          </p:val>
                                        </p:tav>
                                        <p:tav tm="100000">
                                          <p:val>
                                            <p:strVal val="#ppt_x"/>
                                          </p:val>
                                        </p:tav>
                                      </p:tavLst>
                                    </p:anim>
                                    <p:anim calcmode="lin" valueType="num">
                                      <p:cBhvr additive="base">
                                        <p:cTn id="45" dur="500" fill="hold"/>
                                        <p:tgtEl>
                                          <p:spTgt spid="11"/>
                                        </p:tgtEl>
                                        <p:attrNameLst>
                                          <p:attrName>ppt_y</p:attrName>
                                        </p:attrNameLst>
                                      </p:cBhvr>
                                      <p:tavLst>
                                        <p:tav tm="0">
                                          <p:val>
                                            <p:strVal val="#ppt_y"/>
                                          </p:val>
                                        </p:tav>
                                        <p:tav tm="100000">
                                          <p:val>
                                            <p:strVal val="#ppt_y"/>
                                          </p:val>
                                        </p:tav>
                                      </p:tavLst>
                                    </p:anim>
                                  </p:childTnLst>
                                </p:cTn>
                              </p:par>
                              <p:par>
                                <p:cTn id="46" presetID="2" presetClass="entr" presetSubtype="4" fill="hold" grpId="0" nodeType="withEffect">
                                  <p:stCondLst>
                                    <p:cond delay="50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p:bldP spid="7" grpId="0" animBg="1"/>
      <p:bldP spid="8" grpId="0" animBg="1"/>
      <p:bldP spid="9" grpId="0"/>
      <p:bldP spid="10" grpId="0" animBg="1"/>
      <p:bldP spid="11"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37">
            <a:extLst>
              <a:ext uri="{FF2B5EF4-FFF2-40B4-BE49-F238E27FC236}">
                <a16:creationId xmlns:a16="http://schemas.microsoft.com/office/drawing/2014/main" id="{0DB7178E-149C-4854-8A23-CD1A33D33CE2}"/>
              </a:ext>
            </a:extLst>
          </p:cNvPr>
          <p:cNvGrpSpPr/>
          <p:nvPr>
            <p:custDataLst>
              <p:tags r:id="rId1"/>
            </p:custDataLst>
          </p:nvPr>
        </p:nvGrpSpPr>
        <p:grpSpPr>
          <a:xfrm>
            <a:off x="2388364" y="3994669"/>
            <a:ext cx="135883" cy="475740"/>
            <a:chOff x="2752726" y="4344988"/>
            <a:chExt cx="184150" cy="644525"/>
          </a:xfrm>
          <a:noFill/>
        </p:grpSpPr>
        <p:sp>
          <p:nvSpPr>
            <p:cNvPr id="3" name="Freeform 101">
              <a:extLst>
                <a:ext uri="{FF2B5EF4-FFF2-40B4-BE49-F238E27FC236}">
                  <a16:creationId xmlns:a16="http://schemas.microsoft.com/office/drawing/2014/main" id="{8D5787D8-0AE3-42B1-82CD-7DE505B82489}"/>
                </a:ext>
              </a:extLst>
            </p:cNvPr>
            <p:cNvSpPr>
              <a:spLocks/>
            </p:cNvSpPr>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4" name="Freeform 102">
              <a:extLst>
                <a:ext uri="{FF2B5EF4-FFF2-40B4-BE49-F238E27FC236}">
                  <a16:creationId xmlns:a16="http://schemas.microsoft.com/office/drawing/2014/main" id="{FED3722F-CE91-43C0-B322-CE00D2AD51E6}"/>
                </a:ext>
              </a:extLst>
            </p:cNvPr>
            <p:cNvSpPr>
              <a:spLocks/>
            </p:cNvSpPr>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5" name="Freeform 103">
              <a:extLst>
                <a:ext uri="{FF2B5EF4-FFF2-40B4-BE49-F238E27FC236}">
                  <a16:creationId xmlns:a16="http://schemas.microsoft.com/office/drawing/2014/main" id="{1B468763-DDA5-4F17-87FC-46A3C6835E11}"/>
                </a:ext>
              </a:extLst>
            </p:cNvPr>
            <p:cNvSpPr>
              <a:spLocks/>
            </p:cNvSpPr>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6" name="Freeform 104">
              <a:extLst>
                <a:ext uri="{FF2B5EF4-FFF2-40B4-BE49-F238E27FC236}">
                  <a16:creationId xmlns:a16="http://schemas.microsoft.com/office/drawing/2014/main" id="{C453ABE5-FC3A-4BFE-A99E-2F91AA299FBD}"/>
                </a:ext>
              </a:extLst>
            </p:cNvPr>
            <p:cNvSpPr>
              <a:spLocks/>
            </p:cNvSpPr>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grpSp>
        <p:nvGrpSpPr>
          <p:cNvPr id="7" name="PA_组合 38">
            <a:extLst>
              <a:ext uri="{FF2B5EF4-FFF2-40B4-BE49-F238E27FC236}">
                <a16:creationId xmlns:a16="http://schemas.microsoft.com/office/drawing/2014/main" id="{6382C945-B67E-4845-A20F-E731931175A2}"/>
              </a:ext>
            </a:extLst>
          </p:cNvPr>
          <p:cNvGrpSpPr/>
          <p:nvPr>
            <p:custDataLst>
              <p:tags r:id="rId2"/>
            </p:custDataLst>
          </p:nvPr>
        </p:nvGrpSpPr>
        <p:grpSpPr>
          <a:xfrm>
            <a:off x="1938541" y="4427053"/>
            <a:ext cx="1043729" cy="1137791"/>
            <a:chOff x="2143126" y="4930775"/>
            <a:chExt cx="1414463" cy="1541463"/>
          </a:xfrm>
          <a:noFill/>
        </p:grpSpPr>
        <p:sp>
          <p:nvSpPr>
            <p:cNvPr id="8" name="Freeform 5">
              <a:extLst>
                <a:ext uri="{FF2B5EF4-FFF2-40B4-BE49-F238E27FC236}">
                  <a16:creationId xmlns:a16="http://schemas.microsoft.com/office/drawing/2014/main" id="{162B89D8-1EA8-462C-AE7C-B3272ECBC86A}"/>
                </a:ext>
              </a:extLst>
            </p:cNvPr>
            <p:cNvSpPr>
              <a:spLocks/>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9" name="Freeform 6">
              <a:extLst>
                <a:ext uri="{FF2B5EF4-FFF2-40B4-BE49-F238E27FC236}">
                  <a16:creationId xmlns:a16="http://schemas.microsoft.com/office/drawing/2014/main" id="{921B1E68-5E9F-4F7F-B718-F4001219B7C0}"/>
                </a:ext>
              </a:extLst>
            </p:cNvPr>
            <p:cNvSpPr>
              <a:spLocks/>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0" name="Freeform 7">
              <a:extLst>
                <a:ext uri="{FF2B5EF4-FFF2-40B4-BE49-F238E27FC236}">
                  <a16:creationId xmlns:a16="http://schemas.microsoft.com/office/drawing/2014/main" id="{F68FA98F-B89A-42AB-9040-6C38A2A41AE5}"/>
                </a:ext>
              </a:extLst>
            </p:cNvPr>
            <p:cNvSpPr>
              <a:spLocks/>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1" name="Freeform 8">
              <a:extLst>
                <a:ext uri="{FF2B5EF4-FFF2-40B4-BE49-F238E27FC236}">
                  <a16:creationId xmlns:a16="http://schemas.microsoft.com/office/drawing/2014/main" id="{CC12AADF-775F-49CD-8B0F-40A206071F18}"/>
                </a:ext>
              </a:extLst>
            </p:cNvPr>
            <p:cNvSpPr>
              <a:spLocks/>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2" name="Freeform 9">
              <a:extLst>
                <a:ext uri="{FF2B5EF4-FFF2-40B4-BE49-F238E27FC236}">
                  <a16:creationId xmlns:a16="http://schemas.microsoft.com/office/drawing/2014/main" id="{EDC53E64-4DB7-463A-9214-C708973E0291}"/>
                </a:ext>
              </a:extLst>
            </p:cNvPr>
            <p:cNvSpPr>
              <a:spLocks/>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3" name="Freeform 10">
              <a:extLst>
                <a:ext uri="{FF2B5EF4-FFF2-40B4-BE49-F238E27FC236}">
                  <a16:creationId xmlns:a16="http://schemas.microsoft.com/office/drawing/2014/main" id="{9752815B-667E-43D0-965F-6DDBA9814191}"/>
                </a:ext>
              </a:extLst>
            </p:cNvPr>
            <p:cNvSpPr>
              <a:spLocks/>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4" name="Freeform 11">
              <a:extLst>
                <a:ext uri="{FF2B5EF4-FFF2-40B4-BE49-F238E27FC236}">
                  <a16:creationId xmlns:a16="http://schemas.microsoft.com/office/drawing/2014/main" id="{7EA993FD-2A43-4CF3-A728-7A8898AD929B}"/>
                </a:ext>
              </a:extLst>
            </p:cNvPr>
            <p:cNvSpPr>
              <a:spLocks/>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5" name="Freeform 12">
              <a:extLst>
                <a:ext uri="{FF2B5EF4-FFF2-40B4-BE49-F238E27FC236}">
                  <a16:creationId xmlns:a16="http://schemas.microsoft.com/office/drawing/2014/main" id="{CB11E167-8C1C-4345-8ADB-C0D813523D9B}"/>
                </a:ext>
              </a:extLst>
            </p:cNvPr>
            <p:cNvSpPr>
              <a:spLocks/>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6" name="Freeform 13">
              <a:extLst>
                <a:ext uri="{FF2B5EF4-FFF2-40B4-BE49-F238E27FC236}">
                  <a16:creationId xmlns:a16="http://schemas.microsoft.com/office/drawing/2014/main" id="{ABA1BEDF-D340-4DE9-A7BA-F717B272B246}"/>
                </a:ext>
              </a:extLst>
            </p:cNvPr>
            <p:cNvSpPr>
              <a:spLocks/>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7" name="Freeform 14">
              <a:extLst>
                <a:ext uri="{FF2B5EF4-FFF2-40B4-BE49-F238E27FC236}">
                  <a16:creationId xmlns:a16="http://schemas.microsoft.com/office/drawing/2014/main" id="{3E14FE89-0916-4286-8123-7BCA3A74A422}"/>
                </a:ext>
              </a:extLst>
            </p:cNvPr>
            <p:cNvSpPr>
              <a:spLocks/>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8" name="Freeform 15">
              <a:extLst>
                <a:ext uri="{FF2B5EF4-FFF2-40B4-BE49-F238E27FC236}">
                  <a16:creationId xmlns:a16="http://schemas.microsoft.com/office/drawing/2014/main" id="{CCAD3274-8B82-4BC6-BBDD-297668F4807B}"/>
                </a:ext>
              </a:extLst>
            </p:cNvPr>
            <p:cNvSpPr>
              <a:spLocks/>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9" name="Freeform 16">
              <a:extLst>
                <a:ext uri="{FF2B5EF4-FFF2-40B4-BE49-F238E27FC236}">
                  <a16:creationId xmlns:a16="http://schemas.microsoft.com/office/drawing/2014/main" id="{5AA41CB8-4955-456B-B337-E1ED951B3EBC}"/>
                </a:ext>
              </a:extLst>
            </p:cNvPr>
            <p:cNvSpPr>
              <a:spLocks/>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0" name="Freeform 17">
              <a:extLst>
                <a:ext uri="{FF2B5EF4-FFF2-40B4-BE49-F238E27FC236}">
                  <a16:creationId xmlns:a16="http://schemas.microsoft.com/office/drawing/2014/main" id="{8E8F6AE1-359C-4F00-80F6-6CB6F7C47533}"/>
                </a:ext>
              </a:extLst>
            </p:cNvPr>
            <p:cNvSpPr>
              <a:spLocks/>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1" name="Freeform 18">
              <a:extLst>
                <a:ext uri="{FF2B5EF4-FFF2-40B4-BE49-F238E27FC236}">
                  <a16:creationId xmlns:a16="http://schemas.microsoft.com/office/drawing/2014/main" id="{542ED2F5-1D11-4BE1-BB90-35DFCA4DE15C}"/>
                </a:ext>
              </a:extLst>
            </p:cNvPr>
            <p:cNvSpPr>
              <a:spLocks/>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2" name="Freeform 19">
              <a:extLst>
                <a:ext uri="{FF2B5EF4-FFF2-40B4-BE49-F238E27FC236}">
                  <a16:creationId xmlns:a16="http://schemas.microsoft.com/office/drawing/2014/main" id="{C7A487ED-E558-4747-B3A3-9D4957AD06BC}"/>
                </a:ext>
              </a:extLst>
            </p:cNvPr>
            <p:cNvSpPr>
              <a:spLocks/>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3" name="Freeform 20">
              <a:extLst>
                <a:ext uri="{FF2B5EF4-FFF2-40B4-BE49-F238E27FC236}">
                  <a16:creationId xmlns:a16="http://schemas.microsoft.com/office/drawing/2014/main" id="{B35C4470-215F-47F4-AEB8-59A97327DA70}"/>
                </a:ext>
              </a:extLst>
            </p:cNvPr>
            <p:cNvSpPr>
              <a:spLocks/>
            </p:cNvSpPr>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4" name="Freeform 21">
              <a:extLst>
                <a:ext uri="{FF2B5EF4-FFF2-40B4-BE49-F238E27FC236}">
                  <a16:creationId xmlns:a16="http://schemas.microsoft.com/office/drawing/2014/main" id="{25C4134C-C307-4AA8-BD05-DB13B498C4C5}"/>
                </a:ext>
              </a:extLst>
            </p:cNvPr>
            <p:cNvSpPr>
              <a:spLocks/>
            </p:cNvSpPr>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5" name="Freeform 22">
              <a:extLst>
                <a:ext uri="{FF2B5EF4-FFF2-40B4-BE49-F238E27FC236}">
                  <a16:creationId xmlns:a16="http://schemas.microsoft.com/office/drawing/2014/main" id="{0BB0C13B-6AB3-434F-9AE6-6312A81796CE}"/>
                </a:ext>
              </a:extLst>
            </p:cNvPr>
            <p:cNvSpPr>
              <a:spLocks/>
            </p:cNvSpPr>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6" name="Freeform 23">
              <a:extLst>
                <a:ext uri="{FF2B5EF4-FFF2-40B4-BE49-F238E27FC236}">
                  <a16:creationId xmlns:a16="http://schemas.microsoft.com/office/drawing/2014/main" id="{7914B741-4725-4A14-9F0E-A62C670CC01D}"/>
                </a:ext>
              </a:extLst>
            </p:cNvPr>
            <p:cNvSpPr>
              <a:spLocks/>
            </p:cNvSpPr>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7" name="Freeform 24">
              <a:extLst>
                <a:ext uri="{FF2B5EF4-FFF2-40B4-BE49-F238E27FC236}">
                  <a16:creationId xmlns:a16="http://schemas.microsoft.com/office/drawing/2014/main" id="{D65A2F9E-8726-421D-BCCA-99CF59285580}"/>
                </a:ext>
              </a:extLst>
            </p:cNvPr>
            <p:cNvSpPr>
              <a:spLocks/>
            </p:cNvSpPr>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8" name="Freeform 25">
              <a:extLst>
                <a:ext uri="{FF2B5EF4-FFF2-40B4-BE49-F238E27FC236}">
                  <a16:creationId xmlns:a16="http://schemas.microsoft.com/office/drawing/2014/main" id="{C24BA3F6-0040-4262-BECA-117780E83A85}"/>
                </a:ext>
              </a:extLst>
            </p:cNvPr>
            <p:cNvSpPr>
              <a:spLocks/>
            </p:cNvSpPr>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9" name="Freeform 26">
              <a:extLst>
                <a:ext uri="{FF2B5EF4-FFF2-40B4-BE49-F238E27FC236}">
                  <a16:creationId xmlns:a16="http://schemas.microsoft.com/office/drawing/2014/main" id="{D6B2F49C-FB89-44E0-9C47-CDC56BB84AAC}"/>
                </a:ext>
              </a:extLst>
            </p:cNvPr>
            <p:cNvSpPr>
              <a:spLocks/>
            </p:cNvSpPr>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30" name="Freeform 27">
              <a:extLst>
                <a:ext uri="{FF2B5EF4-FFF2-40B4-BE49-F238E27FC236}">
                  <a16:creationId xmlns:a16="http://schemas.microsoft.com/office/drawing/2014/main" id="{681201CC-A7ED-4EF0-8950-71E32762BE42}"/>
                </a:ext>
              </a:extLst>
            </p:cNvPr>
            <p:cNvSpPr>
              <a:spLocks/>
            </p:cNvSpPr>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31" name="Freeform 28">
              <a:extLst>
                <a:ext uri="{FF2B5EF4-FFF2-40B4-BE49-F238E27FC236}">
                  <a16:creationId xmlns:a16="http://schemas.microsoft.com/office/drawing/2014/main" id="{D2954CA0-C9AB-4125-89CA-9C0A94212034}"/>
                </a:ext>
              </a:extLst>
            </p:cNvPr>
            <p:cNvSpPr>
              <a:spLocks/>
            </p:cNvSpPr>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32" name="Freeform 29">
              <a:extLst>
                <a:ext uri="{FF2B5EF4-FFF2-40B4-BE49-F238E27FC236}">
                  <a16:creationId xmlns:a16="http://schemas.microsoft.com/office/drawing/2014/main" id="{B9DAE1DA-06A5-4D4F-B75F-52FF9F8AD6F6}"/>
                </a:ext>
              </a:extLst>
            </p:cNvPr>
            <p:cNvSpPr>
              <a:spLocks/>
            </p:cNvSpPr>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33" name="Freeform 30">
              <a:extLst>
                <a:ext uri="{FF2B5EF4-FFF2-40B4-BE49-F238E27FC236}">
                  <a16:creationId xmlns:a16="http://schemas.microsoft.com/office/drawing/2014/main" id="{4D18FCC3-7C30-4C29-BB91-12340D304DB1}"/>
                </a:ext>
              </a:extLst>
            </p:cNvPr>
            <p:cNvSpPr>
              <a:spLocks/>
            </p:cNvSpPr>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34" name="Freeform 31">
              <a:extLst>
                <a:ext uri="{FF2B5EF4-FFF2-40B4-BE49-F238E27FC236}">
                  <a16:creationId xmlns:a16="http://schemas.microsoft.com/office/drawing/2014/main" id="{6A53D80A-682B-4CBB-AA79-7E896CAF08F8}"/>
                </a:ext>
              </a:extLst>
            </p:cNvPr>
            <p:cNvSpPr>
              <a:spLocks/>
            </p:cNvSpPr>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35" name="Freeform 32">
              <a:extLst>
                <a:ext uri="{FF2B5EF4-FFF2-40B4-BE49-F238E27FC236}">
                  <a16:creationId xmlns:a16="http://schemas.microsoft.com/office/drawing/2014/main" id="{3DC50B64-1716-4F5A-99A4-D9B281B58ED2}"/>
                </a:ext>
              </a:extLst>
            </p:cNvPr>
            <p:cNvSpPr>
              <a:spLocks/>
            </p:cNvSpPr>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36" name="Freeform 33">
              <a:extLst>
                <a:ext uri="{FF2B5EF4-FFF2-40B4-BE49-F238E27FC236}">
                  <a16:creationId xmlns:a16="http://schemas.microsoft.com/office/drawing/2014/main" id="{2E27A914-771B-4DA2-B7AB-20A980039F04}"/>
                </a:ext>
              </a:extLst>
            </p:cNvPr>
            <p:cNvSpPr>
              <a:spLocks/>
            </p:cNvSpPr>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37" name="Freeform 34">
              <a:extLst>
                <a:ext uri="{FF2B5EF4-FFF2-40B4-BE49-F238E27FC236}">
                  <a16:creationId xmlns:a16="http://schemas.microsoft.com/office/drawing/2014/main" id="{EF289E63-7CA7-4E8F-BE89-A0F6B4B8F514}"/>
                </a:ext>
              </a:extLst>
            </p:cNvPr>
            <p:cNvSpPr>
              <a:spLocks/>
            </p:cNvSpPr>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38" name="Freeform 35">
              <a:extLst>
                <a:ext uri="{FF2B5EF4-FFF2-40B4-BE49-F238E27FC236}">
                  <a16:creationId xmlns:a16="http://schemas.microsoft.com/office/drawing/2014/main" id="{31397E11-BB31-44DA-BCBD-E140A35FEF14}"/>
                </a:ext>
              </a:extLst>
            </p:cNvPr>
            <p:cNvSpPr>
              <a:spLocks/>
            </p:cNvSpPr>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39" name="Freeform 36">
              <a:extLst>
                <a:ext uri="{FF2B5EF4-FFF2-40B4-BE49-F238E27FC236}">
                  <a16:creationId xmlns:a16="http://schemas.microsoft.com/office/drawing/2014/main" id="{8CD93B6A-9FFF-44D5-8790-7393BF0EEB5B}"/>
                </a:ext>
              </a:extLst>
            </p:cNvPr>
            <p:cNvSpPr>
              <a:spLocks/>
            </p:cNvSpPr>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40" name="Freeform 37">
              <a:extLst>
                <a:ext uri="{FF2B5EF4-FFF2-40B4-BE49-F238E27FC236}">
                  <a16:creationId xmlns:a16="http://schemas.microsoft.com/office/drawing/2014/main" id="{D9E142AA-C4E1-43D8-BE92-717C2BDAC77A}"/>
                </a:ext>
              </a:extLst>
            </p:cNvPr>
            <p:cNvSpPr>
              <a:spLocks/>
            </p:cNvSpPr>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41" name="Freeform 38">
              <a:extLst>
                <a:ext uri="{FF2B5EF4-FFF2-40B4-BE49-F238E27FC236}">
                  <a16:creationId xmlns:a16="http://schemas.microsoft.com/office/drawing/2014/main" id="{7251E761-61F9-43AE-B40E-96A0972DDEEE}"/>
                </a:ext>
              </a:extLst>
            </p:cNvPr>
            <p:cNvSpPr>
              <a:spLocks/>
            </p:cNvSpPr>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42" name="Freeform 39">
              <a:extLst>
                <a:ext uri="{FF2B5EF4-FFF2-40B4-BE49-F238E27FC236}">
                  <a16:creationId xmlns:a16="http://schemas.microsoft.com/office/drawing/2014/main" id="{B144C8C7-2732-4707-B5DF-96859C8D2CEE}"/>
                </a:ext>
              </a:extLst>
            </p:cNvPr>
            <p:cNvSpPr>
              <a:spLocks/>
            </p:cNvSpPr>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43" name="Freeform 40">
              <a:extLst>
                <a:ext uri="{FF2B5EF4-FFF2-40B4-BE49-F238E27FC236}">
                  <a16:creationId xmlns:a16="http://schemas.microsoft.com/office/drawing/2014/main" id="{F27CA1A9-BAA9-4492-80F2-11F919674086}"/>
                </a:ext>
              </a:extLst>
            </p:cNvPr>
            <p:cNvSpPr>
              <a:spLocks/>
            </p:cNvSpPr>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44" name="Freeform 41">
              <a:extLst>
                <a:ext uri="{FF2B5EF4-FFF2-40B4-BE49-F238E27FC236}">
                  <a16:creationId xmlns:a16="http://schemas.microsoft.com/office/drawing/2014/main" id="{222D73F9-5532-4F8A-A254-F5CD8C954CEB}"/>
                </a:ext>
              </a:extLst>
            </p:cNvPr>
            <p:cNvSpPr>
              <a:spLocks/>
            </p:cNvSpPr>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45" name="Freeform 42">
              <a:extLst>
                <a:ext uri="{FF2B5EF4-FFF2-40B4-BE49-F238E27FC236}">
                  <a16:creationId xmlns:a16="http://schemas.microsoft.com/office/drawing/2014/main" id="{039FDC15-E1CF-4D19-A948-58F948054B27}"/>
                </a:ext>
              </a:extLst>
            </p:cNvPr>
            <p:cNvSpPr>
              <a:spLocks/>
            </p:cNvSpPr>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46" name="Freeform 43">
              <a:extLst>
                <a:ext uri="{FF2B5EF4-FFF2-40B4-BE49-F238E27FC236}">
                  <a16:creationId xmlns:a16="http://schemas.microsoft.com/office/drawing/2014/main" id="{5B6C8FC5-86BD-4778-B5D0-1515AA287642}"/>
                </a:ext>
              </a:extLst>
            </p:cNvPr>
            <p:cNvSpPr>
              <a:spLocks/>
            </p:cNvSpPr>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47" name="Freeform 44">
              <a:extLst>
                <a:ext uri="{FF2B5EF4-FFF2-40B4-BE49-F238E27FC236}">
                  <a16:creationId xmlns:a16="http://schemas.microsoft.com/office/drawing/2014/main" id="{782C76FA-BF46-4B51-A4B1-DA8FC0D46DBD}"/>
                </a:ext>
              </a:extLst>
            </p:cNvPr>
            <p:cNvSpPr>
              <a:spLocks/>
            </p:cNvSpPr>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48" name="Freeform 45">
              <a:extLst>
                <a:ext uri="{FF2B5EF4-FFF2-40B4-BE49-F238E27FC236}">
                  <a16:creationId xmlns:a16="http://schemas.microsoft.com/office/drawing/2014/main" id="{0C6B100A-CA0D-4D2D-93E5-6BC6A0B224C0}"/>
                </a:ext>
              </a:extLst>
            </p:cNvPr>
            <p:cNvSpPr>
              <a:spLocks/>
            </p:cNvSpPr>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49" name="Freeform 46">
              <a:extLst>
                <a:ext uri="{FF2B5EF4-FFF2-40B4-BE49-F238E27FC236}">
                  <a16:creationId xmlns:a16="http://schemas.microsoft.com/office/drawing/2014/main" id="{7E967D30-3B18-4259-9AC6-CE13A2A482DE}"/>
                </a:ext>
              </a:extLst>
            </p:cNvPr>
            <p:cNvSpPr>
              <a:spLocks/>
            </p:cNvSpPr>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50" name="Freeform 47">
              <a:extLst>
                <a:ext uri="{FF2B5EF4-FFF2-40B4-BE49-F238E27FC236}">
                  <a16:creationId xmlns:a16="http://schemas.microsoft.com/office/drawing/2014/main" id="{BF067644-5784-49D0-92DE-BEB2D88B7BD0}"/>
                </a:ext>
              </a:extLst>
            </p:cNvPr>
            <p:cNvSpPr>
              <a:spLocks/>
            </p:cNvSpPr>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51" name="Freeform 48">
              <a:extLst>
                <a:ext uri="{FF2B5EF4-FFF2-40B4-BE49-F238E27FC236}">
                  <a16:creationId xmlns:a16="http://schemas.microsoft.com/office/drawing/2014/main" id="{8874CF08-D49D-41B7-B83F-9AC59680F4B2}"/>
                </a:ext>
              </a:extLst>
            </p:cNvPr>
            <p:cNvSpPr>
              <a:spLocks/>
            </p:cNvSpPr>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52" name="Freeform 49">
              <a:extLst>
                <a:ext uri="{FF2B5EF4-FFF2-40B4-BE49-F238E27FC236}">
                  <a16:creationId xmlns:a16="http://schemas.microsoft.com/office/drawing/2014/main" id="{AB13316D-2FD5-45D4-9B51-73977A937249}"/>
                </a:ext>
              </a:extLst>
            </p:cNvPr>
            <p:cNvSpPr>
              <a:spLocks/>
            </p:cNvSpPr>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53" name="Freeform 50">
              <a:extLst>
                <a:ext uri="{FF2B5EF4-FFF2-40B4-BE49-F238E27FC236}">
                  <a16:creationId xmlns:a16="http://schemas.microsoft.com/office/drawing/2014/main" id="{6B6BA076-EBB6-4B6F-BF2A-DBA0310D84DB}"/>
                </a:ext>
              </a:extLst>
            </p:cNvPr>
            <p:cNvSpPr>
              <a:spLocks/>
            </p:cNvSpPr>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54" name="Freeform 51">
              <a:extLst>
                <a:ext uri="{FF2B5EF4-FFF2-40B4-BE49-F238E27FC236}">
                  <a16:creationId xmlns:a16="http://schemas.microsoft.com/office/drawing/2014/main" id="{6DE99E83-39A9-46D3-AF65-3B0F5AAE109B}"/>
                </a:ext>
              </a:extLst>
            </p:cNvPr>
            <p:cNvSpPr>
              <a:spLocks/>
            </p:cNvSpPr>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55" name="Freeform 52">
              <a:extLst>
                <a:ext uri="{FF2B5EF4-FFF2-40B4-BE49-F238E27FC236}">
                  <a16:creationId xmlns:a16="http://schemas.microsoft.com/office/drawing/2014/main" id="{26539389-629E-49CC-A0FB-22A85E4FDC28}"/>
                </a:ext>
              </a:extLst>
            </p:cNvPr>
            <p:cNvSpPr>
              <a:spLocks/>
            </p:cNvSpPr>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56" name="Freeform 53">
              <a:extLst>
                <a:ext uri="{FF2B5EF4-FFF2-40B4-BE49-F238E27FC236}">
                  <a16:creationId xmlns:a16="http://schemas.microsoft.com/office/drawing/2014/main" id="{AA908F68-D2AD-4B2E-AF15-DCA12530942F}"/>
                </a:ext>
              </a:extLst>
            </p:cNvPr>
            <p:cNvSpPr>
              <a:spLocks/>
            </p:cNvSpPr>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57" name="Freeform 54">
              <a:extLst>
                <a:ext uri="{FF2B5EF4-FFF2-40B4-BE49-F238E27FC236}">
                  <a16:creationId xmlns:a16="http://schemas.microsoft.com/office/drawing/2014/main" id="{6DB86B3E-D15F-46C4-B135-A7E99599C53A}"/>
                </a:ext>
              </a:extLst>
            </p:cNvPr>
            <p:cNvSpPr>
              <a:spLocks/>
            </p:cNvSpPr>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58" name="Freeform 55">
              <a:extLst>
                <a:ext uri="{FF2B5EF4-FFF2-40B4-BE49-F238E27FC236}">
                  <a16:creationId xmlns:a16="http://schemas.microsoft.com/office/drawing/2014/main" id="{55F53D99-C634-45E1-A73A-60A83C1888CB}"/>
                </a:ext>
              </a:extLst>
            </p:cNvPr>
            <p:cNvSpPr>
              <a:spLocks/>
            </p:cNvSpPr>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59" name="Freeform 56">
              <a:extLst>
                <a:ext uri="{FF2B5EF4-FFF2-40B4-BE49-F238E27FC236}">
                  <a16:creationId xmlns:a16="http://schemas.microsoft.com/office/drawing/2014/main" id="{18C005BB-FAFE-42F4-B3EC-3FF56A11CCC4}"/>
                </a:ext>
              </a:extLst>
            </p:cNvPr>
            <p:cNvSpPr>
              <a:spLocks/>
            </p:cNvSpPr>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60" name="Freeform 57">
              <a:extLst>
                <a:ext uri="{FF2B5EF4-FFF2-40B4-BE49-F238E27FC236}">
                  <a16:creationId xmlns:a16="http://schemas.microsoft.com/office/drawing/2014/main" id="{FDE49A10-B49C-4E9C-8C88-F2F51DC61D64}"/>
                </a:ext>
              </a:extLst>
            </p:cNvPr>
            <p:cNvSpPr>
              <a:spLocks/>
            </p:cNvSpPr>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61" name="Freeform 58">
              <a:extLst>
                <a:ext uri="{FF2B5EF4-FFF2-40B4-BE49-F238E27FC236}">
                  <a16:creationId xmlns:a16="http://schemas.microsoft.com/office/drawing/2014/main" id="{042130B1-65F2-4B24-A4CE-B372F560FA8B}"/>
                </a:ext>
              </a:extLst>
            </p:cNvPr>
            <p:cNvSpPr>
              <a:spLocks/>
            </p:cNvSpPr>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62" name="Freeform 59">
              <a:extLst>
                <a:ext uri="{FF2B5EF4-FFF2-40B4-BE49-F238E27FC236}">
                  <a16:creationId xmlns:a16="http://schemas.microsoft.com/office/drawing/2014/main" id="{5BF48446-F4B7-416C-A229-61F87EB3B041}"/>
                </a:ext>
              </a:extLst>
            </p:cNvPr>
            <p:cNvSpPr>
              <a:spLocks/>
            </p:cNvSpPr>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63" name="Freeform 60">
              <a:extLst>
                <a:ext uri="{FF2B5EF4-FFF2-40B4-BE49-F238E27FC236}">
                  <a16:creationId xmlns:a16="http://schemas.microsoft.com/office/drawing/2014/main" id="{77E8B128-0D2B-40CC-B66D-08A07E4775DC}"/>
                </a:ext>
              </a:extLst>
            </p:cNvPr>
            <p:cNvSpPr>
              <a:spLocks/>
            </p:cNvSpPr>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64" name="Freeform 61">
              <a:extLst>
                <a:ext uri="{FF2B5EF4-FFF2-40B4-BE49-F238E27FC236}">
                  <a16:creationId xmlns:a16="http://schemas.microsoft.com/office/drawing/2014/main" id="{49A89D71-F876-47A3-9C18-76D102B6E132}"/>
                </a:ext>
              </a:extLst>
            </p:cNvPr>
            <p:cNvSpPr>
              <a:spLocks/>
            </p:cNvSpPr>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65" name="Freeform 62">
              <a:extLst>
                <a:ext uri="{FF2B5EF4-FFF2-40B4-BE49-F238E27FC236}">
                  <a16:creationId xmlns:a16="http://schemas.microsoft.com/office/drawing/2014/main" id="{F7A0323A-D9ED-4D1C-96FF-DD3A2B6E636F}"/>
                </a:ext>
              </a:extLst>
            </p:cNvPr>
            <p:cNvSpPr>
              <a:spLocks/>
            </p:cNvSpPr>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66" name="Freeform 63">
              <a:extLst>
                <a:ext uri="{FF2B5EF4-FFF2-40B4-BE49-F238E27FC236}">
                  <a16:creationId xmlns:a16="http://schemas.microsoft.com/office/drawing/2014/main" id="{ED73AEB6-11ED-452C-BF80-6A7D6A595249}"/>
                </a:ext>
              </a:extLst>
            </p:cNvPr>
            <p:cNvSpPr>
              <a:spLocks/>
            </p:cNvSpPr>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67" name="Freeform 64">
              <a:extLst>
                <a:ext uri="{FF2B5EF4-FFF2-40B4-BE49-F238E27FC236}">
                  <a16:creationId xmlns:a16="http://schemas.microsoft.com/office/drawing/2014/main" id="{1E77DE16-2F4C-4AA9-9359-02E60439C31E}"/>
                </a:ext>
              </a:extLst>
            </p:cNvPr>
            <p:cNvSpPr>
              <a:spLocks/>
            </p:cNvSpPr>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dirty="0">
                <a:solidFill>
                  <a:schemeClr val="bg1"/>
                </a:solidFill>
                <a:latin typeface="Calibri" panose="020F0502020204030204"/>
                <a:ea typeface="宋体" panose="02010600030101010101" pitchFamily="2" charset="-122"/>
              </a:endParaRPr>
            </a:p>
          </p:txBody>
        </p:sp>
        <p:sp>
          <p:nvSpPr>
            <p:cNvPr id="68" name="Freeform 65">
              <a:extLst>
                <a:ext uri="{FF2B5EF4-FFF2-40B4-BE49-F238E27FC236}">
                  <a16:creationId xmlns:a16="http://schemas.microsoft.com/office/drawing/2014/main" id="{EC7F17E1-4094-4EE9-BAC4-BA9223225066}"/>
                </a:ext>
              </a:extLst>
            </p:cNvPr>
            <p:cNvSpPr>
              <a:spLocks/>
            </p:cNvSpPr>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69" name="Freeform 66">
              <a:extLst>
                <a:ext uri="{FF2B5EF4-FFF2-40B4-BE49-F238E27FC236}">
                  <a16:creationId xmlns:a16="http://schemas.microsoft.com/office/drawing/2014/main" id="{78BCDCE5-BAEC-4F84-A2CE-9DF8AEBEA7DB}"/>
                </a:ext>
              </a:extLst>
            </p:cNvPr>
            <p:cNvSpPr>
              <a:spLocks/>
            </p:cNvSpPr>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70" name="Freeform 67">
              <a:extLst>
                <a:ext uri="{FF2B5EF4-FFF2-40B4-BE49-F238E27FC236}">
                  <a16:creationId xmlns:a16="http://schemas.microsoft.com/office/drawing/2014/main" id="{759E7D0D-EDD3-4281-822F-FEA3B8F23269}"/>
                </a:ext>
              </a:extLst>
            </p:cNvPr>
            <p:cNvSpPr>
              <a:spLocks/>
            </p:cNvSpPr>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71" name="Freeform 68">
              <a:extLst>
                <a:ext uri="{FF2B5EF4-FFF2-40B4-BE49-F238E27FC236}">
                  <a16:creationId xmlns:a16="http://schemas.microsoft.com/office/drawing/2014/main" id="{7EC67347-20AD-4A14-AF8B-01A4B7D538BB}"/>
                </a:ext>
              </a:extLst>
            </p:cNvPr>
            <p:cNvSpPr>
              <a:spLocks/>
            </p:cNvSpPr>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72" name="Freeform 69">
              <a:extLst>
                <a:ext uri="{FF2B5EF4-FFF2-40B4-BE49-F238E27FC236}">
                  <a16:creationId xmlns:a16="http://schemas.microsoft.com/office/drawing/2014/main" id="{560F93F5-C80C-4409-9852-D2FA587AA3D0}"/>
                </a:ext>
              </a:extLst>
            </p:cNvPr>
            <p:cNvSpPr>
              <a:spLocks/>
            </p:cNvSpPr>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73" name="Freeform 70">
              <a:extLst>
                <a:ext uri="{FF2B5EF4-FFF2-40B4-BE49-F238E27FC236}">
                  <a16:creationId xmlns:a16="http://schemas.microsoft.com/office/drawing/2014/main" id="{05E385EB-7614-473A-9C38-03C37C5C643F}"/>
                </a:ext>
              </a:extLst>
            </p:cNvPr>
            <p:cNvSpPr>
              <a:spLocks/>
            </p:cNvSpPr>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74" name="Freeform 71">
              <a:extLst>
                <a:ext uri="{FF2B5EF4-FFF2-40B4-BE49-F238E27FC236}">
                  <a16:creationId xmlns:a16="http://schemas.microsoft.com/office/drawing/2014/main" id="{71B6B18D-4B04-4071-9EBA-3D75A9D60118}"/>
                </a:ext>
              </a:extLst>
            </p:cNvPr>
            <p:cNvSpPr>
              <a:spLocks/>
            </p:cNvSpPr>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75" name="Freeform 72">
              <a:extLst>
                <a:ext uri="{FF2B5EF4-FFF2-40B4-BE49-F238E27FC236}">
                  <a16:creationId xmlns:a16="http://schemas.microsoft.com/office/drawing/2014/main" id="{02FCCF44-90A8-4FEC-8AAE-8898675B96F2}"/>
                </a:ext>
              </a:extLst>
            </p:cNvPr>
            <p:cNvSpPr>
              <a:spLocks/>
            </p:cNvSpPr>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76" name="Freeform 73">
              <a:extLst>
                <a:ext uri="{FF2B5EF4-FFF2-40B4-BE49-F238E27FC236}">
                  <a16:creationId xmlns:a16="http://schemas.microsoft.com/office/drawing/2014/main" id="{A37BE9B1-6B71-4BEB-9D1F-087B8D59F73C}"/>
                </a:ext>
              </a:extLst>
            </p:cNvPr>
            <p:cNvSpPr>
              <a:spLocks/>
            </p:cNvSpPr>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77" name="Freeform 74">
              <a:extLst>
                <a:ext uri="{FF2B5EF4-FFF2-40B4-BE49-F238E27FC236}">
                  <a16:creationId xmlns:a16="http://schemas.microsoft.com/office/drawing/2014/main" id="{6CE819B8-0CFE-4347-A823-C4FBF54A241A}"/>
                </a:ext>
              </a:extLst>
            </p:cNvPr>
            <p:cNvSpPr>
              <a:spLocks/>
            </p:cNvSpPr>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78" name="Freeform 75">
              <a:extLst>
                <a:ext uri="{FF2B5EF4-FFF2-40B4-BE49-F238E27FC236}">
                  <a16:creationId xmlns:a16="http://schemas.microsoft.com/office/drawing/2014/main" id="{3D0FB0AD-ACA2-4972-B93D-4EE46B7117CC}"/>
                </a:ext>
              </a:extLst>
            </p:cNvPr>
            <p:cNvSpPr>
              <a:spLocks/>
            </p:cNvSpPr>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79" name="Freeform 76">
              <a:extLst>
                <a:ext uri="{FF2B5EF4-FFF2-40B4-BE49-F238E27FC236}">
                  <a16:creationId xmlns:a16="http://schemas.microsoft.com/office/drawing/2014/main" id="{5A400A94-4270-4318-A107-348EC2F153E0}"/>
                </a:ext>
              </a:extLst>
            </p:cNvPr>
            <p:cNvSpPr>
              <a:spLocks/>
            </p:cNvSpPr>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80" name="Freeform 77">
              <a:extLst>
                <a:ext uri="{FF2B5EF4-FFF2-40B4-BE49-F238E27FC236}">
                  <a16:creationId xmlns:a16="http://schemas.microsoft.com/office/drawing/2014/main" id="{360BC27E-8B5A-4312-BE42-E228E0DB3B2D}"/>
                </a:ext>
              </a:extLst>
            </p:cNvPr>
            <p:cNvSpPr>
              <a:spLocks/>
            </p:cNvSpPr>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81" name="Freeform 78">
              <a:extLst>
                <a:ext uri="{FF2B5EF4-FFF2-40B4-BE49-F238E27FC236}">
                  <a16:creationId xmlns:a16="http://schemas.microsoft.com/office/drawing/2014/main" id="{DC555F2A-80CB-4648-91B9-084616C209F6}"/>
                </a:ext>
              </a:extLst>
            </p:cNvPr>
            <p:cNvSpPr>
              <a:spLocks/>
            </p:cNvSpPr>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82" name="Freeform 79">
              <a:extLst>
                <a:ext uri="{FF2B5EF4-FFF2-40B4-BE49-F238E27FC236}">
                  <a16:creationId xmlns:a16="http://schemas.microsoft.com/office/drawing/2014/main" id="{AA5836A9-F8CD-401D-B4FE-607F1E7FDEDD}"/>
                </a:ext>
              </a:extLst>
            </p:cNvPr>
            <p:cNvSpPr>
              <a:spLocks/>
            </p:cNvSpPr>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83" name="Freeform 80">
              <a:extLst>
                <a:ext uri="{FF2B5EF4-FFF2-40B4-BE49-F238E27FC236}">
                  <a16:creationId xmlns:a16="http://schemas.microsoft.com/office/drawing/2014/main" id="{B98A5217-DA8F-4741-8DF6-07795158607A}"/>
                </a:ext>
              </a:extLst>
            </p:cNvPr>
            <p:cNvSpPr>
              <a:spLocks/>
            </p:cNvSpPr>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84" name="Freeform 81">
              <a:extLst>
                <a:ext uri="{FF2B5EF4-FFF2-40B4-BE49-F238E27FC236}">
                  <a16:creationId xmlns:a16="http://schemas.microsoft.com/office/drawing/2014/main" id="{FF393CB3-07FD-46D1-A135-205BE47021F8}"/>
                </a:ext>
              </a:extLst>
            </p:cNvPr>
            <p:cNvSpPr>
              <a:spLocks/>
            </p:cNvSpPr>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85" name="Freeform 82">
              <a:extLst>
                <a:ext uri="{FF2B5EF4-FFF2-40B4-BE49-F238E27FC236}">
                  <a16:creationId xmlns:a16="http://schemas.microsoft.com/office/drawing/2014/main" id="{9E67AD9F-3245-4321-8A90-4392AED0FE57}"/>
                </a:ext>
              </a:extLst>
            </p:cNvPr>
            <p:cNvSpPr>
              <a:spLocks/>
            </p:cNvSpPr>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86" name="Freeform 83">
              <a:extLst>
                <a:ext uri="{FF2B5EF4-FFF2-40B4-BE49-F238E27FC236}">
                  <a16:creationId xmlns:a16="http://schemas.microsoft.com/office/drawing/2014/main" id="{EBC183A8-FF7C-4587-9D9B-F5CB1BEE2ABD}"/>
                </a:ext>
              </a:extLst>
            </p:cNvPr>
            <p:cNvSpPr>
              <a:spLocks/>
            </p:cNvSpPr>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87" name="Freeform 84">
              <a:extLst>
                <a:ext uri="{FF2B5EF4-FFF2-40B4-BE49-F238E27FC236}">
                  <a16:creationId xmlns:a16="http://schemas.microsoft.com/office/drawing/2014/main" id="{4E89720F-3C8A-44F8-ADED-A6F596169804}"/>
                </a:ext>
              </a:extLst>
            </p:cNvPr>
            <p:cNvSpPr>
              <a:spLocks/>
            </p:cNvSpPr>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88" name="Freeform 85">
              <a:extLst>
                <a:ext uri="{FF2B5EF4-FFF2-40B4-BE49-F238E27FC236}">
                  <a16:creationId xmlns:a16="http://schemas.microsoft.com/office/drawing/2014/main" id="{14F95ED2-AC02-493B-9D15-1C11F51F736C}"/>
                </a:ext>
              </a:extLst>
            </p:cNvPr>
            <p:cNvSpPr>
              <a:spLocks/>
            </p:cNvSpPr>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89" name="Freeform 86">
              <a:extLst>
                <a:ext uri="{FF2B5EF4-FFF2-40B4-BE49-F238E27FC236}">
                  <a16:creationId xmlns:a16="http://schemas.microsoft.com/office/drawing/2014/main" id="{45735132-3638-4BE4-B9C6-869A0E22B9E4}"/>
                </a:ext>
              </a:extLst>
            </p:cNvPr>
            <p:cNvSpPr>
              <a:spLocks/>
            </p:cNvSpPr>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90" name="Freeform 87">
              <a:extLst>
                <a:ext uri="{FF2B5EF4-FFF2-40B4-BE49-F238E27FC236}">
                  <a16:creationId xmlns:a16="http://schemas.microsoft.com/office/drawing/2014/main" id="{291C0CA6-2D81-49CB-B293-8E895B18745D}"/>
                </a:ext>
              </a:extLst>
            </p:cNvPr>
            <p:cNvSpPr>
              <a:spLocks/>
            </p:cNvSpPr>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91" name="Freeform 88">
              <a:extLst>
                <a:ext uri="{FF2B5EF4-FFF2-40B4-BE49-F238E27FC236}">
                  <a16:creationId xmlns:a16="http://schemas.microsoft.com/office/drawing/2014/main" id="{502E04BB-993D-4B34-BB22-FE1E8373F283}"/>
                </a:ext>
              </a:extLst>
            </p:cNvPr>
            <p:cNvSpPr>
              <a:spLocks/>
            </p:cNvSpPr>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92" name="Freeform 89">
              <a:extLst>
                <a:ext uri="{FF2B5EF4-FFF2-40B4-BE49-F238E27FC236}">
                  <a16:creationId xmlns:a16="http://schemas.microsoft.com/office/drawing/2014/main" id="{59D0DAAE-F76C-4373-AD56-8EF5CD48486E}"/>
                </a:ext>
              </a:extLst>
            </p:cNvPr>
            <p:cNvSpPr>
              <a:spLocks/>
            </p:cNvSpPr>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93" name="Freeform 90">
              <a:extLst>
                <a:ext uri="{FF2B5EF4-FFF2-40B4-BE49-F238E27FC236}">
                  <a16:creationId xmlns:a16="http://schemas.microsoft.com/office/drawing/2014/main" id="{63391243-2F14-43DF-AD38-23168B4D0BCC}"/>
                </a:ext>
              </a:extLst>
            </p:cNvPr>
            <p:cNvSpPr>
              <a:spLocks/>
            </p:cNvSpPr>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94" name="Freeform 91">
              <a:extLst>
                <a:ext uri="{FF2B5EF4-FFF2-40B4-BE49-F238E27FC236}">
                  <a16:creationId xmlns:a16="http://schemas.microsoft.com/office/drawing/2014/main" id="{C09997FE-3D85-436A-88D9-78414731EE63}"/>
                </a:ext>
              </a:extLst>
            </p:cNvPr>
            <p:cNvSpPr>
              <a:spLocks/>
            </p:cNvSpPr>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95" name="Freeform 92">
              <a:extLst>
                <a:ext uri="{FF2B5EF4-FFF2-40B4-BE49-F238E27FC236}">
                  <a16:creationId xmlns:a16="http://schemas.microsoft.com/office/drawing/2014/main" id="{2DEE50E0-DF77-4B21-9600-FD5849CAC5E6}"/>
                </a:ext>
              </a:extLst>
            </p:cNvPr>
            <p:cNvSpPr>
              <a:spLocks/>
            </p:cNvSpPr>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96" name="Freeform 93">
              <a:extLst>
                <a:ext uri="{FF2B5EF4-FFF2-40B4-BE49-F238E27FC236}">
                  <a16:creationId xmlns:a16="http://schemas.microsoft.com/office/drawing/2014/main" id="{596A8015-A7FA-4C76-9E8F-121E4EB477FA}"/>
                </a:ext>
              </a:extLst>
            </p:cNvPr>
            <p:cNvSpPr>
              <a:spLocks/>
            </p:cNvSpPr>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97" name="Freeform 94">
              <a:extLst>
                <a:ext uri="{FF2B5EF4-FFF2-40B4-BE49-F238E27FC236}">
                  <a16:creationId xmlns:a16="http://schemas.microsoft.com/office/drawing/2014/main" id="{A87DBDD7-516E-4E50-8500-865A8D7B7A43}"/>
                </a:ext>
              </a:extLst>
            </p:cNvPr>
            <p:cNvSpPr>
              <a:spLocks/>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98" name="Freeform 95">
              <a:extLst>
                <a:ext uri="{FF2B5EF4-FFF2-40B4-BE49-F238E27FC236}">
                  <a16:creationId xmlns:a16="http://schemas.microsoft.com/office/drawing/2014/main" id="{D092BC09-6C99-427A-ADDE-ABFCE3337006}"/>
                </a:ext>
              </a:extLst>
            </p:cNvPr>
            <p:cNvSpPr>
              <a:spLocks/>
            </p:cNvSpPr>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99" name="Freeform 96">
              <a:extLst>
                <a:ext uri="{FF2B5EF4-FFF2-40B4-BE49-F238E27FC236}">
                  <a16:creationId xmlns:a16="http://schemas.microsoft.com/office/drawing/2014/main" id="{98BD36F9-2572-4C58-AD63-5752601CEE96}"/>
                </a:ext>
              </a:extLst>
            </p:cNvPr>
            <p:cNvSpPr>
              <a:spLocks/>
            </p:cNvSpPr>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00" name="Freeform 97">
              <a:extLst>
                <a:ext uri="{FF2B5EF4-FFF2-40B4-BE49-F238E27FC236}">
                  <a16:creationId xmlns:a16="http://schemas.microsoft.com/office/drawing/2014/main" id="{8CC78821-0964-4CA1-88F5-B357B9EFD6F9}"/>
                </a:ext>
              </a:extLst>
            </p:cNvPr>
            <p:cNvSpPr>
              <a:spLocks/>
            </p:cNvSpPr>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01" name="Freeform 98">
              <a:extLst>
                <a:ext uri="{FF2B5EF4-FFF2-40B4-BE49-F238E27FC236}">
                  <a16:creationId xmlns:a16="http://schemas.microsoft.com/office/drawing/2014/main" id="{5484EBF1-6FFE-4567-89A3-18DEF18AAED9}"/>
                </a:ext>
              </a:extLst>
            </p:cNvPr>
            <p:cNvSpPr>
              <a:spLocks/>
            </p:cNvSpPr>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02" name="Freeform 99">
              <a:extLst>
                <a:ext uri="{FF2B5EF4-FFF2-40B4-BE49-F238E27FC236}">
                  <a16:creationId xmlns:a16="http://schemas.microsoft.com/office/drawing/2014/main" id="{9E71A909-5971-49DB-BB45-0A5588FF7F99}"/>
                </a:ext>
              </a:extLst>
            </p:cNvPr>
            <p:cNvSpPr>
              <a:spLocks/>
            </p:cNvSpPr>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03" name="Freeform 100">
              <a:extLst>
                <a:ext uri="{FF2B5EF4-FFF2-40B4-BE49-F238E27FC236}">
                  <a16:creationId xmlns:a16="http://schemas.microsoft.com/office/drawing/2014/main" id="{05C7A578-D44F-459D-BB54-2CDA6CFA8947}"/>
                </a:ext>
              </a:extLst>
            </p:cNvPr>
            <p:cNvSpPr>
              <a:spLocks/>
            </p:cNvSpPr>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04" name="Freeform 108">
              <a:extLst>
                <a:ext uri="{FF2B5EF4-FFF2-40B4-BE49-F238E27FC236}">
                  <a16:creationId xmlns:a16="http://schemas.microsoft.com/office/drawing/2014/main" id="{B647AE2D-847A-4E8C-9965-256072D823AE}"/>
                </a:ext>
              </a:extLst>
            </p:cNvPr>
            <p:cNvSpPr>
              <a:spLocks/>
            </p:cNvSpPr>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w="9525">
              <a:solidFill>
                <a:schemeClr val="bg1"/>
              </a:solidFill>
              <a:round/>
              <a:headEnd/>
              <a:tailEnd/>
            </a:ln>
            <a:extLst/>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latin typeface="Calibri" panose="020F0502020204030204"/>
                <a:ea typeface="宋体" panose="02010600030101010101" pitchFamily="2" charset="-122"/>
              </a:endParaRPr>
            </a:p>
          </p:txBody>
        </p:sp>
      </p:grpSp>
      <p:grpSp>
        <p:nvGrpSpPr>
          <p:cNvPr id="105" name="PA_组合 39">
            <a:extLst>
              <a:ext uri="{FF2B5EF4-FFF2-40B4-BE49-F238E27FC236}">
                <a16:creationId xmlns:a16="http://schemas.microsoft.com/office/drawing/2014/main" id="{211D4FBA-C9A5-490B-B92D-381942A985A0}"/>
              </a:ext>
            </a:extLst>
          </p:cNvPr>
          <p:cNvGrpSpPr/>
          <p:nvPr>
            <p:custDataLst>
              <p:tags r:id="rId3"/>
            </p:custDataLst>
          </p:nvPr>
        </p:nvGrpSpPr>
        <p:grpSpPr>
          <a:xfrm>
            <a:off x="2243109" y="3991152"/>
            <a:ext cx="149940" cy="444103"/>
            <a:chOff x="2555876" y="4340225"/>
            <a:chExt cx="203200" cy="601663"/>
          </a:xfrm>
          <a:noFill/>
        </p:grpSpPr>
        <p:sp>
          <p:nvSpPr>
            <p:cNvPr id="106" name="Freeform 105">
              <a:extLst>
                <a:ext uri="{FF2B5EF4-FFF2-40B4-BE49-F238E27FC236}">
                  <a16:creationId xmlns:a16="http://schemas.microsoft.com/office/drawing/2014/main" id="{EC12EDA4-0F68-4ACE-8608-F8B7DB2BAE41}"/>
                </a:ext>
              </a:extLst>
            </p:cNvPr>
            <p:cNvSpPr>
              <a:spLocks/>
            </p:cNvSpPr>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07" name="Freeform 106">
              <a:extLst>
                <a:ext uri="{FF2B5EF4-FFF2-40B4-BE49-F238E27FC236}">
                  <a16:creationId xmlns:a16="http://schemas.microsoft.com/office/drawing/2014/main" id="{EC75D3AA-6A0A-401D-A939-DCE0BE88B74A}"/>
                </a:ext>
              </a:extLst>
            </p:cNvPr>
            <p:cNvSpPr>
              <a:spLocks/>
            </p:cNvSpPr>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08" name="Freeform 107">
              <a:extLst>
                <a:ext uri="{FF2B5EF4-FFF2-40B4-BE49-F238E27FC236}">
                  <a16:creationId xmlns:a16="http://schemas.microsoft.com/office/drawing/2014/main" id="{B5DA9C17-9BD6-45EA-9402-82DAFDD4EA6B}"/>
                </a:ext>
              </a:extLst>
            </p:cNvPr>
            <p:cNvSpPr>
              <a:spLocks/>
            </p:cNvSpPr>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09" name="Freeform 109">
              <a:extLst>
                <a:ext uri="{FF2B5EF4-FFF2-40B4-BE49-F238E27FC236}">
                  <a16:creationId xmlns:a16="http://schemas.microsoft.com/office/drawing/2014/main" id="{75D18F7A-16ED-498E-BA58-CEBCBDEA8172}"/>
                </a:ext>
              </a:extLst>
            </p:cNvPr>
            <p:cNvSpPr>
              <a:spLocks/>
            </p:cNvSpPr>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grpSp>
        <p:nvGrpSpPr>
          <p:cNvPr id="110" name="PA_组合 40">
            <a:extLst>
              <a:ext uri="{FF2B5EF4-FFF2-40B4-BE49-F238E27FC236}">
                <a16:creationId xmlns:a16="http://schemas.microsoft.com/office/drawing/2014/main" id="{D69784E2-87EF-4078-B51C-5AF866802028}"/>
              </a:ext>
            </a:extLst>
          </p:cNvPr>
          <p:cNvGrpSpPr/>
          <p:nvPr>
            <p:custDataLst>
              <p:tags r:id="rId4"/>
            </p:custDataLst>
          </p:nvPr>
        </p:nvGrpSpPr>
        <p:grpSpPr>
          <a:xfrm>
            <a:off x="2585164" y="3995840"/>
            <a:ext cx="588049" cy="452306"/>
            <a:chOff x="3019426" y="4346575"/>
            <a:chExt cx="796925" cy="612776"/>
          </a:xfrm>
          <a:noFill/>
        </p:grpSpPr>
        <p:sp>
          <p:nvSpPr>
            <p:cNvPr id="111" name="Freeform 110">
              <a:extLst>
                <a:ext uri="{FF2B5EF4-FFF2-40B4-BE49-F238E27FC236}">
                  <a16:creationId xmlns:a16="http://schemas.microsoft.com/office/drawing/2014/main" id="{FB35CFB0-93E0-446C-AA73-8BC2D6C26C28}"/>
                </a:ext>
              </a:extLst>
            </p:cNvPr>
            <p:cNvSpPr>
              <a:spLocks/>
            </p:cNvSpPr>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12" name="Rectangle 111">
              <a:extLst>
                <a:ext uri="{FF2B5EF4-FFF2-40B4-BE49-F238E27FC236}">
                  <a16:creationId xmlns:a16="http://schemas.microsoft.com/office/drawing/2014/main" id="{6D53E22F-B685-45E3-9200-7E67A64B5822}"/>
                </a:ext>
              </a:extLst>
            </p:cNvPr>
            <p:cNvSpPr>
              <a:spLocks noChangeArrowheads="1"/>
            </p:cNvSpPr>
            <p:nvPr/>
          </p:nvSpPr>
          <p:spPr bwMode="auto">
            <a:xfrm>
              <a:off x="3049588" y="4510088"/>
              <a:ext cx="22225" cy="255588"/>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13" name="Freeform 112">
              <a:extLst>
                <a:ext uri="{FF2B5EF4-FFF2-40B4-BE49-F238E27FC236}">
                  <a16:creationId xmlns:a16="http://schemas.microsoft.com/office/drawing/2014/main" id="{5AE5DC10-A02D-4CC2-8F0E-63BE84F280A9}"/>
                </a:ext>
              </a:extLst>
            </p:cNvPr>
            <p:cNvSpPr>
              <a:spLocks/>
            </p:cNvSpPr>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14" name="Freeform 113">
              <a:extLst>
                <a:ext uri="{FF2B5EF4-FFF2-40B4-BE49-F238E27FC236}">
                  <a16:creationId xmlns:a16="http://schemas.microsoft.com/office/drawing/2014/main" id="{8F3B6432-D386-4932-9508-8C7A928652AD}"/>
                </a:ext>
              </a:extLst>
            </p:cNvPr>
            <p:cNvSpPr>
              <a:spLocks/>
            </p:cNvSpPr>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15" name="Freeform 114">
              <a:extLst>
                <a:ext uri="{FF2B5EF4-FFF2-40B4-BE49-F238E27FC236}">
                  <a16:creationId xmlns:a16="http://schemas.microsoft.com/office/drawing/2014/main" id="{0C1B780E-C807-48D7-BAC8-45E4C4C52856}"/>
                </a:ext>
              </a:extLst>
            </p:cNvPr>
            <p:cNvSpPr>
              <a:spLocks/>
            </p:cNvSpPr>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16" name="Freeform 115">
              <a:extLst>
                <a:ext uri="{FF2B5EF4-FFF2-40B4-BE49-F238E27FC236}">
                  <a16:creationId xmlns:a16="http://schemas.microsoft.com/office/drawing/2014/main" id="{5290FE04-A207-4834-9B7D-57A99EC6F0A1}"/>
                </a:ext>
              </a:extLst>
            </p:cNvPr>
            <p:cNvSpPr>
              <a:spLocks/>
            </p:cNvSpPr>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sp>
        <p:nvSpPr>
          <p:cNvPr id="117" name="PA_淘宝店chenying0907 116">
            <a:extLst>
              <a:ext uri="{FF2B5EF4-FFF2-40B4-BE49-F238E27FC236}">
                <a16:creationId xmlns:a16="http://schemas.microsoft.com/office/drawing/2014/main" id="{917F3F86-BF35-4EB6-90E9-6416B864F35B}"/>
              </a:ext>
            </a:extLst>
          </p:cNvPr>
          <p:cNvSpPr>
            <a:spLocks noEditPoints="1"/>
          </p:cNvSpPr>
          <p:nvPr>
            <p:custDataLst>
              <p:tags r:id="rId5"/>
            </p:custDataLst>
          </p:nvPr>
        </p:nvSpPr>
        <p:spPr bwMode="auto">
          <a:xfrm>
            <a:off x="3331353" y="2425664"/>
            <a:ext cx="289339" cy="363249"/>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nvGrpSpPr>
          <p:cNvPr id="118" name="PA_组合 42">
            <a:extLst>
              <a:ext uri="{FF2B5EF4-FFF2-40B4-BE49-F238E27FC236}">
                <a16:creationId xmlns:a16="http://schemas.microsoft.com/office/drawing/2014/main" id="{C8F12886-FBEE-4FD2-A4D0-BFBC6BF8AD06}"/>
              </a:ext>
            </a:extLst>
          </p:cNvPr>
          <p:cNvGrpSpPr/>
          <p:nvPr>
            <p:custDataLst>
              <p:tags r:id="rId6"/>
            </p:custDataLst>
          </p:nvPr>
        </p:nvGrpSpPr>
        <p:grpSpPr>
          <a:xfrm>
            <a:off x="1243894" y="2302626"/>
            <a:ext cx="298710" cy="451133"/>
            <a:chOff x="1201738" y="2052638"/>
            <a:chExt cx="404813" cy="611188"/>
          </a:xfrm>
          <a:noFill/>
        </p:grpSpPr>
        <p:sp>
          <p:nvSpPr>
            <p:cNvPr id="119" name="Freeform 117">
              <a:extLst>
                <a:ext uri="{FF2B5EF4-FFF2-40B4-BE49-F238E27FC236}">
                  <a16:creationId xmlns:a16="http://schemas.microsoft.com/office/drawing/2014/main" id="{8939F6AE-89C0-4EC7-ADDD-5BB75B154222}"/>
                </a:ext>
              </a:extLst>
            </p:cNvPr>
            <p:cNvSpPr>
              <a:spLocks/>
            </p:cNvSpPr>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20" name="Freeform 118">
              <a:extLst>
                <a:ext uri="{FF2B5EF4-FFF2-40B4-BE49-F238E27FC236}">
                  <a16:creationId xmlns:a16="http://schemas.microsoft.com/office/drawing/2014/main" id="{0F17E519-8DF8-45AB-A3F7-ACF6DA456D83}"/>
                </a:ext>
              </a:extLst>
            </p:cNvPr>
            <p:cNvSpPr>
              <a:spLocks/>
            </p:cNvSpPr>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21" name="Freeform 119">
              <a:extLst>
                <a:ext uri="{FF2B5EF4-FFF2-40B4-BE49-F238E27FC236}">
                  <a16:creationId xmlns:a16="http://schemas.microsoft.com/office/drawing/2014/main" id="{53323901-6B0A-473A-9254-5529B9A05F6F}"/>
                </a:ext>
              </a:extLst>
            </p:cNvPr>
            <p:cNvSpPr>
              <a:spLocks/>
            </p:cNvSpPr>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22" name="Freeform 120">
              <a:extLst>
                <a:ext uri="{FF2B5EF4-FFF2-40B4-BE49-F238E27FC236}">
                  <a16:creationId xmlns:a16="http://schemas.microsoft.com/office/drawing/2014/main" id="{65ED8FA5-4679-4B2D-8BA5-EC607D7F442F}"/>
                </a:ext>
              </a:extLst>
            </p:cNvPr>
            <p:cNvSpPr>
              <a:spLocks/>
            </p:cNvSpPr>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grpSp>
        <p:nvGrpSpPr>
          <p:cNvPr id="123" name="PA_组合 43">
            <a:extLst>
              <a:ext uri="{FF2B5EF4-FFF2-40B4-BE49-F238E27FC236}">
                <a16:creationId xmlns:a16="http://schemas.microsoft.com/office/drawing/2014/main" id="{5FFA8455-866F-42A6-ACE9-8BEA52C727A3}"/>
              </a:ext>
            </a:extLst>
          </p:cNvPr>
          <p:cNvGrpSpPr/>
          <p:nvPr>
            <p:custDataLst>
              <p:tags r:id="rId7"/>
            </p:custDataLst>
          </p:nvPr>
        </p:nvGrpSpPr>
        <p:grpSpPr>
          <a:xfrm>
            <a:off x="1915116" y="2051867"/>
            <a:ext cx="443966" cy="444103"/>
            <a:chOff x="2111376" y="1712913"/>
            <a:chExt cx="601663" cy="601663"/>
          </a:xfrm>
          <a:noFill/>
        </p:grpSpPr>
        <p:sp>
          <p:nvSpPr>
            <p:cNvPr id="124" name="Freeform 121">
              <a:extLst>
                <a:ext uri="{FF2B5EF4-FFF2-40B4-BE49-F238E27FC236}">
                  <a16:creationId xmlns:a16="http://schemas.microsoft.com/office/drawing/2014/main" id="{8639CD5E-3D72-4C0C-9094-8FC6A0AB2FA8}"/>
                </a:ext>
              </a:extLst>
            </p:cNvPr>
            <p:cNvSpPr>
              <a:spLocks noEditPoints="1"/>
            </p:cNvSpPr>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25" name="Freeform 122">
              <a:extLst>
                <a:ext uri="{FF2B5EF4-FFF2-40B4-BE49-F238E27FC236}">
                  <a16:creationId xmlns:a16="http://schemas.microsoft.com/office/drawing/2014/main" id="{CFC2A446-0BB2-44CB-9B74-C6449E1CC298}"/>
                </a:ext>
              </a:extLst>
            </p:cNvPr>
            <p:cNvSpPr>
              <a:spLocks noEditPoints="1"/>
            </p:cNvSpPr>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26" name="Freeform 123">
              <a:extLst>
                <a:ext uri="{FF2B5EF4-FFF2-40B4-BE49-F238E27FC236}">
                  <a16:creationId xmlns:a16="http://schemas.microsoft.com/office/drawing/2014/main" id="{A1E60362-53C7-4BEF-A6B7-5C21F43543FC}"/>
                </a:ext>
              </a:extLst>
            </p:cNvPr>
            <p:cNvSpPr>
              <a:spLocks noEditPoints="1"/>
            </p:cNvSpPr>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27" name="Freeform 124">
              <a:extLst>
                <a:ext uri="{FF2B5EF4-FFF2-40B4-BE49-F238E27FC236}">
                  <a16:creationId xmlns:a16="http://schemas.microsoft.com/office/drawing/2014/main" id="{C76F6230-7706-4233-8D36-F6EC0131CDB5}"/>
                </a:ext>
              </a:extLst>
            </p:cNvPr>
            <p:cNvSpPr>
              <a:spLocks noEditPoints="1"/>
            </p:cNvSpPr>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28" name="Freeform 125">
              <a:extLst>
                <a:ext uri="{FF2B5EF4-FFF2-40B4-BE49-F238E27FC236}">
                  <a16:creationId xmlns:a16="http://schemas.microsoft.com/office/drawing/2014/main" id="{917246FE-DB2B-4EC5-AE1D-5D67D44414C0}"/>
                </a:ext>
              </a:extLst>
            </p:cNvPr>
            <p:cNvSpPr>
              <a:spLocks/>
            </p:cNvSpPr>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grpSp>
        <p:nvGrpSpPr>
          <p:cNvPr id="129" name="PA_组合 44">
            <a:extLst>
              <a:ext uri="{FF2B5EF4-FFF2-40B4-BE49-F238E27FC236}">
                <a16:creationId xmlns:a16="http://schemas.microsoft.com/office/drawing/2014/main" id="{468FB35E-6603-4489-8C91-A7549BCD0AF8}"/>
              </a:ext>
            </a:extLst>
          </p:cNvPr>
          <p:cNvGrpSpPr/>
          <p:nvPr>
            <p:custDataLst>
              <p:tags r:id="rId8"/>
            </p:custDataLst>
          </p:nvPr>
        </p:nvGrpSpPr>
        <p:grpSpPr>
          <a:xfrm>
            <a:off x="1459435" y="1925315"/>
            <a:ext cx="281139" cy="357391"/>
            <a:chOff x="1493838" y="1541463"/>
            <a:chExt cx="381000" cy="484187"/>
          </a:xfrm>
          <a:noFill/>
        </p:grpSpPr>
        <p:sp>
          <p:nvSpPr>
            <p:cNvPr id="130" name="Freeform 126">
              <a:extLst>
                <a:ext uri="{FF2B5EF4-FFF2-40B4-BE49-F238E27FC236}">
                  <a16:creationId xmlns:a16="http://schemas.microsoft.com/office/drawing/2014/main" id="{F7CA4E72-E452-4D08-9636-C24688F65B04}"/>
                </a:ext>
              </a:extLst>
            </p:cNvPr>
            <p:cNvSpPr>
              <a:spLocks noEditPoints="1"/>
            </p:cNvSpPr>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31" name="Rectangle 127">
              <a:extLst>
                <a:ext uri="{FF2B5EF4-FFF2-40B4-BE49-F238E27FC236}">
                  <a16:creationId xmlns:a16="http://schemas.microsoft.com/office/drawing/2014/main" id="{AC79B630-6679-47E8-B684-186763D6A89F}"/>
                </a:ext>
              </a:extLst>
            </p:cNvPr>
            <p:cNvSpPr>
              <a:spLocks noChangeArrowheads="1"/>
            </p:cNvSpPr>
            <p:nvPr/>
          </p:nvSpPr>
          <p:spPr bwMode="auto">
            <a:xfrm>
              <a:off x="1811338" y="1541463"/>
              <a:ext cx="63500" cy="471488"/>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sp>
        <p:nvSpPr>
          <p:cNvPr id="132" name="PA_淘宝店chenying0907 128">
            <a:extLst>
              <a:ext uri="{FF2B5EF4-FFF2-40B4-BE49-F238E27FC236}">
                <a16:creationId xmlns:a16="http://schemas.microsoft.com/office/drawing/2014/main" id="{843B8933-2440-4FF1-8C97-19D513E483FC}"/>
              </a:ext>
            </a:extLst>
          </p:cNvPr>
          <p:cNvSpPr>
            <a:spLocks noEditPoints="1"/>
          </p:cNvSpPr>
          <p:nvPr>
            <p:custDataLst>
              <p:tags r:id="rId9"/>
            </p:custDataLst>
          </p:nvPr>
        </p:nvSpPr>
        <p:spPr bwMode="auto">
          <a:xfrm>
            <a:off x="2873329" y="3672429"/>
            <a:ext cx="374852" cy="292944"/>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nvGrpSpPr>
          <p:cNvPr id="133" name="PA_组合 46">
            <a:extLst>
              <a:ext uri="{FF2B5EF4-FFF2-40B4-BE49-F238E27FC236}">
                <a16:creationId xmlns:a16="http://schemas.microsoft.com/office/drawing/2014/main" id="{2D6577D6-00FC-470B-A6CF-5BFCEFF10427}"/>
              </a:ext>
            </a:extLst>
          </p:cNvPr>
          <p:cNvGrpSpPr/>
          <p:nvPr>
            <p:custDataLst>
              <p:tags r:id="rId10"/>
            </p:custDataLst>
          </p:nvPr>
        </p:nvGrpSpPr>
        <p:grpSpPr>
          <a:xfrm>
            <a:off x="1754632" y="3965372"/>
            <a:ext cx="365481" cy="475741"/>
            <a:chOff x="1893888" y="4305300"/>
            <a:chExt cx="495300" cy="644526"/>
          </a:xfrm>
          <a:noFill/>
        </p:grpSpPr>
        <p:sp>
          <p:nvSpPr>
            <p:cNvPr id="134" name="Freeform 129">
              <a:extLst>
                <a:ext uri="{FF2B5EF4-FFF2-40B4-BE49-F238E27FC236}">
                  <a16:creationId xmlns:a16="http://schemas.microsoft.com/office/drawing/2014/main" id="{38186FF9-9498-4F48-BABF-493A3D37B12A}"/>
                </a:ext>
              </a:extLst>
            </p:cNvPr>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35" name="Freeform 130">
              <a:extLst>
                <a:ext uri="{FF2B5EF4-FFF2-40B4-BE49-F238E27FC236}">
                  <a16:creationId xmlns:a16="http://schemas.microsoft.com/office/drawing/2014/main" id="{EF9D25F1-BCDD-4C19-B34F-85587B42744F}"/>
                </a:ext>
              </a:extLst>
            </p:cNvPr>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36" name="Freeform 131">
              <a:extLst>
                <a:ext uri="{FF2B5EF4-FFF2-40B4-BE49-F238E27FC236}">
                  <a16:creationId xmlns:a16="http://schemas.microsoft.com/office/drawing/2014/main" id="{34AE4B66-26B4-4D12-9670-E40C14B6483A}"/>
                </a:ext>
              </a:extLst>
            </p:cNvPr>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37" name="Freeform 132">
              <a:extLst>
                <a:ext uri="{FF2B5EF4-FFF2-40B4-BE49-F238E27FC236}">
                  <a16:creationId xmlns:a16="http://schemas.microsoft.com/office/drawing/2014/main" id="{AE63A719-15C6-46D7-9249-649608C86D05}"/>
                </a:ext>
              </a:extLst>
            </p:cNvPr>
            <p:cNvSpPr>
              <a:spLocks/>
            </p:cNvSpPr>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38" name="Freeform 133">
              <a:extLst>
                <a:ext uri="{FF2B5EF4-FFF2-40B4-BE49-F238E27FC236}">
                  <a16:creationId xmlns:a16="http://schemas.microsoft.com/office/drawing/2014/main" id="{3669762C-8D3C-4777-A1E1-B930B9AC7C75}"/>
                </a:ext>
              </a:extLst>
            </p:cNvPr>
            <p:cNvSpPr>
              <a:spLocks/>
            </p:cNvSpPr>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39" name="Freeform 134">
              <a:extLst>
                <a:ext uri="{FF2B5EF4-FFF2-40B4-BE49-F238E27FC236}">
                  <a16:creationId xmlns:a16="http://schemas.microsoft.com/office/drawing/2014/main" id="{C07F8AC0-C2B4-431B-8DFB-843C0FC69012}"/>
                </a:ext>
              </a:extLst>
            </p:cNvPr>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40" name="Freeform 135">
              <a:extLst>
                <a:ext uri="{FF2B5EF4-FFF2-40B4-BE49-F238E27FC236}">
                  <a16:creationId xmlns:a16="http://schemas.microsoft.com/office/drawing/2014/main" id="{09AE66A0-D43C-49A1-8D31-FDB69D6D73E8}"/>
                </a:ext>
              </a:extLst>
            </p:cNvPr>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41" name="Freeform 136">
              <a:extLst>
                <a:ext uri="{FF2B5EF4-FFF2-40B4-BE49-F238E27FC236}">
                  <a16:creationId xmlns:a16="http://schemas.microsoft.com/office/drawing/2014/main" id="{52ABB3E7-161B-4269-9BEF-B8B7F1F2E414}"/>
                </a:ext>
              </a:extLst>
            </p:cNvPr>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grpSp>
        <p:nvGrpSpPr>
          <p:cNvPr id="142" name="PA_组合 47">
            <a:extLst>
              <a:ext uri="{FF2B5EF4-FFF2-40B4-BE49-F238E27FC236}">
                <a16:creationId xmlns:a16="http://schemas.microsoft.com/office/drawing/2014/main" id="{7033BCD4-7370-4EE9-85B4-7260C5F5A870}"/>
              </a:ext>
            </a:extLst>
          </p:cNvPr>
          <p:cNvGrpSpPr/>
          <p:nvPr>
            <p:custDataLst>
              <p:tags r:id="rId11"/>
            </p:custDataLst>
          </p:nvPr>
        </p:nvGrpSpPr>
        <p:grpSpPr>
          <a:xfrm>
            <a:off x="3195468" y="2126861"/>
            <a:ext cx="238968" cy="425353"/>
            <a:chOff x="3846513" y="1814513"/>
            <a:chExt cx="323850" cy="576262"/>
          </a:xfrm>
          <a:noFill/>
        </p:grpSpPr>
        <p:sp>
          <p:nvSpPr>
            <p:cNvPr id="143" name="Freeform 137">
              <a:extLst>
                <a:ext uri="{FF2B5EF4-FFF2-40B4-BE49-F238E27FC236}">
                  <a16:creationId xmlns:a16="http://schemas.microsoft.com/office/drawing/2014/main" id="{89A6ECA0-0949-4272-8254-DACB61D89FD4}"/>
                </a:ext>
              </a:extLst>
            </p:cNvPr>
            <p:cNvSpPr>
              <a:spLocks noEditPoints="1"/>
            </p:cNvSpPr>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44" name="Freeform 138">
              <a:extLst>
                <a:ext uri="{FF2B5EF4-FFF2-40B4-BE49-F238E27FC236}">
                  <a16:creationId xmlns:a16="http://schemas.microsoft.com/office/drawing/2014/main" id="{BC19B07C-E745-4376-8F2D-2962A0E6F2CC}"/>
                </a:ext>
              </a:extLst>
            </p:cNvPr>
            <p:cNvSpPr>
              <a:spLocks/>
            </p:cNvSpPr>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45" name="Freeform 139">
              <a:extLst>
                <a:ext uri="{FF2B5EF4-FFF2-40B4-BE49-F238E27FC236}">
                  <a16:creationId xmlns:a16="http://schemas.microsoft.com/office/drawing/2014/main" id="{FA08A827-AA2D-4312-B7D7-C4CD9D622A31}"/>
                </a:ext>
              </a:extLst>
            </p:cNvPr>
            <p:cNvSpPr>
              <a:spLocks/>
            </p:cNvSpPr>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sp>
        <p:nvSpPr>
          <p:cNvPr id="146" name="PA_淘宝店chenying0907 140">
            <a:extLst>
              <a:ext uri="{FF2B5EF4-FFF2-40B4-BE49-F238E27FC236}">
                <a16:creationId xmlns:a16="http://schemas.microsoft.com/office/drawing/2014/main" id="{FF1B2834-43A1-4993-B231-880A0A25792C}"/>
              </a:ext>
            </a:extLst>
          </p:cNvPr>
          <p:cNvSpPr>
            <a:spLocks/>
          </p:cNvSpPr>
          <p:nvPr>
            <p:custDataLst>
              <p:tags r:id="rId12"/>
            </p:custDataLst>
          </p:nvPr>
        </p:nvSpPr>
        <p:spPr bwMode="auto">
          <a:xfrm>
            <a:off x="2250137" y="1642917"/>
            <a:ext cx="380709" cy="310520"/>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47" name="PA_淘宝店chenying0907 141">
            <a:extLst>
              <a:ext uri="{FF2B5EF4-FFF2-40B4-BE49-F238E27FC236}">
                <a16:creationId xmlns:a16="http://schemas.microsoft.com/office/drawing/2014/main" id="{E8D269A6-C614-4978-8B7E-D55E37E7B254}"/>
              </a:ext>
            </a:extLst>
          </p:cNvPr>
          <p:cNvSpPr>
            <a:spLocks noEditPoints="1"/>
          </p:cNvSpPr>
          <p:nvPr>
            <p:custDataLst>
              <p:tags r:id="rId13"/>
            </p:custDataLst>
          </p:nvPr>
        </p:nvSpPr>
        <p:spPr bwMode="auto">
          <a:xfrm>
            <a:off x="2280596" y="3542363"/>
            <a:ext cx="463879" cy="383171"/>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48" name="PA_淘宝店chenying0907 142">
            <a:extLst>
              <a:ext uri="{FF2B5EF4-FFF2-40B4-BE49-F238E27FC236}">
                <a16:creationId xmlns:a16="http://schemas.microsoft.com/office/drawing/2014/main" id="{0E4AA669-D520-4A4B-82DA-B641D48BC2F6}"/>
              </a:ext>
            </a:extLst>
          </p:cNvPr>
          <p:cNvSpPr>
            <a:spLocks noEditPoints="1"/>
          </p:cNvSpPr>
          <p:nvPr>
            <p:custDataLst>
              <p:tags r:id="rId14"/>
            </p:custDataLst>
          </p:nvPr>
        </p:nvSpPr>
        <p:spPr bwMode="auto">
          <a:xfrm>
            <a:off x="1327067" y="2773680"/>
            <a:ext cx="596249" cy="694863"/>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49" name="PA_淘宝店chenying0907 143">
            <a:extLst>
              <a:ext uri="{FF2B5EF4-FFF2-40B4-BE49-F238E27FC236}">
                <a16:creationId xmlns:a16="http://schemas.microsoft.com/office/drawing/2014/main" id="{2D538FF6-F691-4CDA-BDB6-9AD0CE2BA485}"/>
              </a:ext>
            </a:extLst>
          </p:cNvPr>
          <p:cNvSpPr>
            <a:spLocks noEditPoints="1"/>
          </p:cNvSpPr>
          <p:nvPr>
            <p:custDataLst>
              <p:tags r:id="rId15"/>
            </p:custDataLst>
          </p:nvPr>
        </p:nvSpPr>
        <p:spPr bwMode="auto">
          <a:xfrm>
            <a:off x="1220465" y="2978740"/>
            <a:ext cx="250683" cy="505035"/>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nvGrpSpPr>
          <p:cNvPr id="150" name="PA_组合 52">
            <a:extLst>
              <a:ext uri="{FF2B5EF4-FFF2-40B4-BE49-F238E27FC236}">
                <a16:creationId xmlns:a16="http://schemas.microsoft.com/office/drawing/2014/main" id="{CC97D595-DFE6-40FE-81D5-F7A63253B88D}"/>
              </a:ext>
            </a:extLst>
          </p:cNvPr>
          <p:cNvGrpSpPr/>
          <p:nvPr>
            <p:custDataLst>
              <p:tags r:id="rId16"/>
            </p:custDataLst>
          </p:nvPr>
        </p:nvGrpSpPr>
        <p:grpSpPr>
          <a:xfrm>
            <a:off x="1949086" y="3042017"/>
            <a:ext cx="421709" cy="424182"/>
            <a:chOff x="2157413" y="3054350"/>
            <a:chExt cx="571500" cy="574675"/>
          </a:xfrm>
          <a:noFill/>
        </p:grpSpPr>
        <p:sp>
          <p:nvSpPr>
            <p:cNvPr id="151" name="Freeform 144">
              <a:extLst>
                <a:ext uri="{FF2B5EF4-FFF2-40B4-BE49-F238E27FC236}">
                  <a16:creationId xmlns:a16="http://schemas.microsoft.com/office/drawing/2014/main" id="{2E6BAAC8-DF1A-4C06-98A4-300645C9D113}"/>
                </a:ext>
              </a:extLst>
            </p:cNvPr>
            <p:cNvSpPr>
              <a:spLocks noEditPoints="1"/>
            </p:cNvSpPr>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52" name="Freeform 145">
              <a:extLst>
                <a:ext uri="{FF2B5EF4-FFF2-40B4-BE49-F238E27FC236}">
                  <a16:creationId xmlns:a16="http://schemas.microsoft.com/office/drawing/2014/main" id="{9281EA65-DD9F-40AB-ACEB-2EAB4F7CC84E}"/>
                </a:ext>
              </a:extLst>
            </p:cNvPr>
            <p:cNvSpPr>
              <a:spLocks/>
            </p:cNvSpPr>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grpSp>
        <p:nvGrpSpPr>
          <p:cNvPr id="153" name="PA_组合 53">
            <a:extLst>
              <a:ext uri="{FF2B5EF4-FFF2-40B4-BE49-F238E27FC236}">
                <a16:creationId xmlns:a16="http://schemas.microsoft.com/office/drawing/2014/main" id="{4020F991-A534-4B7A-BCFF-66191EACFB06}"/>
              </a:ext>
            </a:extLst>
          </p:cNvPr>
          <p:cNvGrpSpPr/>
          <p:nvPr>
            <p:custDataLst>
              <p:tags r:id="rId17"/>
            </p:custDataLst>
          </p:nvPr>
        </p:nvGrpSpPr>
        <p:grpSpPr>
          <a:xfrm>
            <a:off x="1870599" y="3586892"/>
            <a:ext cx="330338" cy="311692"/>
            <a:chOff x="2051051" y="3792538"/>
            <a:chExt cx="447675" cy="422275"/>
          </a:xfrm>
          <a:noFill/>
        </p:grpSpPr>
        <p:sp>
          <p:nvSpPr>
            <p:cNvPr id="154" name="Freeform 146">
              <a:extLst>
                <a:ext uri="{FF2B5EF4-FFF2-40B4-BE49-F238E27FC236}">
                  <a16:creationId xmlns:a16="http://schemas.microsoft.com/office/drawing/2014/main" id="{F175DB63-C76D-45F3-9F00-92AC71C4BE0B}"/>
                </a:ext>
              </a:extLst>
            </p:cNvPr>
            <p:cNvSpPr>
              <a:spLocks/>
            </p:cNvSpPr>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55" name="Freeform 147">
              <a:extLst>
                <a:ext uri="{FF2B5EF4-FFF2-40B4-BE49-F238E27FC236}">
                  <a16:creationId xmlns:a16="http://schemas.microsoft.com/office/drawing/2014/main" id="{4DD527CA-5D35-4E39-905E-E43C7D29A7AD}"/>
                </a:ext>
              </a:extLst>
            </p:cNvPr>
            <p:cNvSpPr>
              <a:spLocks/>
            </p:cNvSpPr>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grpSp>
        <p:nvGrpSpPr>
          <p:cNvPr id="156" name="PA_组合 54">
            <a:extLst>
              <a:ext uri="{FF2B5EF4-FFF2-40B4-BE49-F238E27FC236}">
                <a16:creationId xmlns:a16="http://schemas.microsoft.com/office/drawing/2014/main" id="{B8F00536-B81D-4A0A-9203-BBDF1F6D9A1C}"/>
              </a:ext>
            </a:extLst>
          </p:cNvPr>
          <p:cNvGrpSpPr/>
          <p:nvPr>
            <p:custDataLst>
              <p:tags r:id="rId18"/>
            </p:custDataLst>
          </p:nvPr>
        </p:nvGrpSpPr>
        <p:grpSpPr>
          <a:xfrm>
            <a:off x="2711675" y="1695649"/>
            <a:ext cx="499022" cy="410121"/>
            <a:chOff x="3190876" y="1230313"/>
            <a:chExt cx="676275" cy="555625"/>
          </a:xfrm>
          <a:noFill/>
        </p:grpSpPr>
        <p:sp>
          <p:nvSpPr>
            <p:cNvPr id="157" name="Freeform 148">
              <a:extLst>
                <a:ext uri="{FF2B5EF4-FFF2-40B4-BE49-F238E27FC236}">
                  <a16:creationId xmlns:a16="http://schemas.microsoft.com/office/drawing/2014/main" id="{B970A02C-9E6B-43A5-B529-AF9FA1238C77}"/>
                </a:ext>
              </a:extLst>
            </p:cNvPr>
            <p:cNvSpPr>
              <a:spLocks/>
            </p:cNvSpPr>
            <p:nvPr/>
          </p:nvSpPr>
          <p:spPr bwMode="auto">
            <a:xfrm>
              <a:off x="3209926" y="1257300"/>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58" name="Freeform 149">
              <a:extLst>
                <a:ext uri="{FF2B5EF4-FFF2-40B4-BE49-F238E27FC236}">
                  <a16:creationId xmlns:a16="http://schemas.microsoft.com/office/drawing/2014/main" id="{07809360-6687-4EF6-9419-9C69FEAB2D9D}"/>
                </a:ext>
              </a:extLst>
            </p:cNvPr>
            <p:cNvSpPr>
              <a:spLocks/>
            </p:cNvSpPr>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59" name="Freeform 150">
              <a:extLst>
                <a:ext uri="{FF2B5EF4-FFF2-40B4-BE49-F238E27FC236}">
                  <a16:creationId xmlns:a16="http://schemas.microsoft.com/office/drawing/2014/main" id="{E375B673-0AD8-49CF-B8E9-695B34AAA870}"/>
                </a:ext>
              </a:extLst>
            </p:cNvPr>
            <p:cNvSpPr>
              <a:spLocks/>
            </p:cNvSpPr>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sp>
        <p:nvSpPr>
          <p:cNvPr id="160" name="PA_淘宝店chenying0907 151">
            <a:extLst>
              <a:ext uri="{FF2B5EF4-FFF2-40B4-BE49-F238E27FC236}">
                <a16:creationId xmlns:a16="http://schemas.microsoft.com/office/drawing/2014/main" id="{BA0D1F57-3A13-4AE1-9575-89CE758D9425}"/>
              </a:ext>
            </a:extLst>
          </p:cNvPr>
          <p:cNvSpPr>
            <a:spLocks noEditPoints="1"/>
          </p:cNvSpPr>
          <p:nvPr>
            <p:custDataLst>
              <p:tags r:id="rId19"/>
            </p:custDataLst>
          </p:nvPr>
        </p:nvSpPr>
        <p:spPr bwMode="auto">
          <a:xfrm>
            <a:off x="1502777" y="3468541"/>
            <a:ext cx="281139" cy="487458"/>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61" name="PA_淘宝店chenying0907 152">
            <a:extLst>
              <a:ext uri="{FF2B5EF4-FFF2-40B4-BE49-F238E27FC236}">
                <a16:creationId xmlns:a16="http://schemas.microsoft.com/office/drawing/2014/main" id="{DA649B4A-58D1-4E03-AAFF-89E5EC0DED43}"/>
              </a:ext>
            </a:extLst>
          </p:cNvPr>
          <p:cNvSpPr>
            <a:spLocks noEditPoints="1"/>
          </p:cNvSpPr>
          <p:nvPr>
            <p:custDataLst>
              <p:tags r:id="rId20"/>
            </p:custDataLst>
          </p:nvPr>
        </p:nvSpPr>
        <p:spPr bwMode="auto">
          <a:xfrm>
            <a:off x="3252868" y="2831096"/>
            <a:ext cx="404138" cy="439416"/>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62" name="PA_淘宝店chenying0907 153">
            <a:extLst>
              <a:ext uri="{FF2B5EF4-FFF2-40B4-BE49-F238E27FC236}">
                <a16:creationId xmlns:a16="http://schemas.microsoft.com/office/drawing/2014/main" id="{8588376F-1566-4771-AC4D-FE2DED58E5E1}"/>
              </a:ext>
            </a:extLst>
          </p:cNvPr>
          <p:cNvSpPr>
            <a:spLocks noEditPoints="1"/>
          </p:cNvSpPr>
          <p:nvPr>
            <p:custDataLst>
              <p:tags r:id="rId21"/>
            </p:custDataLst>
          </p:nvPr>
        </p:nvSpPr>
        <p:spPr bwMode="auto">
          <a:xfrm>
            <a:off x="1780401" y="1690960"/>
            <a:ext cx="380709" cy="372624"/>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63" name="PA_淘宝店chenying0907 154">
            <a:extLst>
              <a:ext uri="{FF2B5EF4-FFF2-40B4-BE49-F238E27FC236}">
                <a16:creationId xmlns:a16="http://schemas.microsoft.com/office/drawing/2014/main" id="{9E085FF8-54D4-45FD-9910-70D46D1E8CE6}"/>
              </a:ext>
            </a:extLst>
          </p:cNvPr>
          <p:cNvSpPr>
            <a:spLocks noEditPoints="1"/>
          </p:cNvSpPr>
          <p:nvPr>
            <p:custDataLst>
              <p:tags r:id="rId22"/>
            </p:custDataLst>
          </p:nvPr>
        </p:nvSpPr>
        <p:spPr bwMode="auto">
          <a:xfrm>
            <a:off x="3118153" y="3279885"/>
            <a:ext cx="360795" cy="378483"/>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nvGrpSpPr>
          <p:cNvPr id="164" name="PA_组合 59">
            <a:extLst>
              <a:ext uri="{FF2B5EF4-FFF2-40B4-BE49-F238E27FC236}">
                <a16:creationId xmlns:a16="http://schemas.microsoft.com/office/drawing/2014/main" id="{71B83A05-D096-4E57-8538-35E4BCAB63A8}"/>
              </a:ext>
            </a:extLst>
          </p:cNvPr>
          <p:cNvGrpSpPr/>
          <p:nvPr>
            <p:custDataLst>
              <p:tags r:id="rId23"/>
            </p:custDataLst>
          </p:nvPr>
        </p:nvGrpSpPr>
        <p:grpSpPr>
          <a:xfrm>
            <a:off x="1615232" y="2452614"/>
            <a:ext cx="456851" cy="480426"/>
            <a:chOff x="1704976" y="2255838"/>
            <a:chExt cx="619125" cy="650875"/>
          </a:xfrm>
          <a:noFill/>
        </p:grpSpPr>
        <p:sp>
          <p:nvSpPr>
            <p:cNvPr id="165" name="Rectangle 155">
              <a:extLst>
                <a:ext uri="{FF2B5EF4-FFF2-40B4-BE49-F238E27FC236}">
                  <a16:creationId xmlns:a16="http://schemas.microsoft.com/office/drawing/2014/main" id="{24802554-2D71-417D-AF99-3C0D563E3E51}"/>
                </a:ext>
              </a:extLst>
            </p:cNvPr>
            <p:cNvSpPr>
              <a:spLocks noChangeArrowheads="1"/>
            </p:cNvSpPr>
            <p:nvPr/>
          </p:nvSpPr>
          <p:spPr bwMode="auto">
            <a:xfrm>
              <a:off x="1704976" y="2873375"/>
              <a:ext cx="619125" cy="33338"/>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66" name="Rectangle 156">
              <a:extLst>
                <a:ext uri="{FF2B5EF4-FFF2-40B4-BE49-F238E27FC236}">
                  <a16:creationId xmlns:a16="http://schemas.microsoft.com/office/drawing/2014/main" id="{2B255EBC-A0C1-45C6-83B1-CD7433C38ADF}"/>
                </a:ext>
              </a:extLst>
            </p:cNvPr>
            <p:cNvSpPr>
              <a:spLocks noChangeArrowheads="1"/>
            </p:cNvSpPr>
            <p:nvPr/>
          </p:nvSpPr>
          <p:spPr bwMode="auto">
            <a:xfrm>
              <a:off x="1730376" y="2811463"/>
              <a:ext cx="568325" cy="33338"/>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67" name="Rectangle 157">
              <a:extLst>
                <a:ext uri="{FF2B5EF4-FFF2-40B4-BE49-F238E27FC236}">
                  <a16:creationId xmlns:a16="http://schemas.microsoft.com/office/drawing/2014/main" id="{02E39FE7-E05D-4935-8987-F9CE0CB334DF}"/>
                </a:ext>
              </a:extLst>
            </p:cNvPr>
            <p:cNvSpPr>
              <a:spLocks noChangeArrowheads="1"/>
            </p:cNvSpPr>
            <p:nvPr/>
          </p:nvSpPr>
          <p:spPr bwMode="auto">
            <a:xfrm>
              <a:off x="1954213" y="2747963"/>
              <a:ext cx="120650" cy="31750"/>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68" name="Rectangle 158">
              <a:extLst>
                <a:ext uri="{FF2B5EF4-FFF2-40B4-BE49-F238E27FC236}">
                  <a16:creationId xmlns:a16="http://schemas.microsoft.com/office/drawing/2014/main" id="{51E95736-1E2E-4FD2-9643-F7A011FE34D5}"/>
                </a:ext>
              </a:extLst>
            </p:cNvPr>
            <p:cNvSpPr>
              <a:spLocks noChangeArrowheads="1"/>
            </p:cNvSpPr>
            <p:nvPr/>
          </p:nvSpPr>
          <p:spPr bwMode="auto">
            <a:xfrm>
              <a:off x="1976438" y="2517775"/>
              <a:ext cx="77788" cy="250825"/>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69" name="Rectangle 159">
              <a:extLst>
                <a:ext uri="{FF2B5EF4-FFF2-40B4-BE49-F238E27FC236}">
                  <a16:creationId xmlns:a16="http://schemas.microsoft.com/office/drawing/2014/main" id="{5A53CC9C-3E5F-42FE-8402-3902A2FD3244}"/>
                </a:ext>
              </a:extLst>
            </p:cNvPr>
            <p:cNvSpPr>
              <a:spLocks noChangeArrowheads="1"/>
            </p:cNvSpPr>
            <p:nvPr/>
          </p:nvSpPr>
          <p:spPr bwMode="auto">
            <a:xfrm>
              <a:off x="1954213" y="2505075"/>
              <a:ext cx="120650" cy="31750"/>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70" name="Rectangle 160">
              <a:extLst>
                <a:ext uri="{FF2B5EF4-FFF2-40B4-BE49-F238E27FC236}">
                  <a16:creationId xmlns:a16="http://schemas.microsoft.com/office/drawing/2014/main" id="{D71F403E-0EE0-48DA-96EB-46103CB07567}"/>
                </a:ext>
              </a:extLst>
            </p:cNvPr>
            <p:cNvSpPr>
              <a:spLocks noChangeArrowheads="1"/>
            </p:cNvSpPr>
            <p:nvPr/>
          </p:nvSpPr>
          <p:spPr bwMode="auto">
            <a:xfrm>
              <a:off x="1774826" y="2747963"/>
              <a:ext cx="119063" cy="31750"/>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71" name="Rectangle 161">
              <a:extLst>
                <a:ext uri="{FF2B5EF4-FFF2-40B4-BE49-F238E27FC236}">
                  <a16:creationId xmlns:a16="http://schemas.microsoft.com/office/drawing/2014/main" id="{624397F8-2E60-433A-8962-E0B98C98BBB9}"/>
                </a:ext>
              </a:extLst>
            </p:cNvPr>
            <p:cNvSpPr>
              <a:spLocks noChangeArrowheads="1"/>
            </p:cNvSpPr>
            <p:nvPr/>
          </p:nvSpPr>
          <p:spPr bwMode="auto">
            <a:xfrm>
              <a:off x="1795463" y="2517775"/>
              <a:ext cx="77788" cy="250825"/>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72" name="Rectangle 162">
              <a:extLst>
                <a:ext uri="{FF2B5EF4-FFF2-40B4-BE49-F238E27FC236}">
                  <a16:creationId xmlns:a16="http://schemas.microsoft.com/office/drawing/2014/main" id="{BBBFC8D4-449E-4CFE-AE68-DA52F13A4D23}"/>
                </a:ext>
              </a:extLst>
            </p:cNvPr>
            <p:cNvSpPr>
              <a:spLocks noChangeArrowheads="1"/>
            </p:cNvSpPr>
            <p:nvPr/>
          </p:nvSpPr>
          <p:spPr bwMode="auto">
            <a:xfrm>
              <a:off x="1774826" y="2505075"/>
              <a:ext cx="119063" cy="31750"/>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73" name="Rectangle 163">
              <a:extLst>
                <a:ext uri="{FF2B5EF4-FFF2-40B4-BE49-F238E27FC236}">
                  <a16:creationId xmlns:a16="http://schemas.microsoft.com/office/drawing/2014/main" id="{4E357D4C-18A0-4446-9289-3A2519D76B72}"/>
                </a:ext>
              </a:extLst>
            </p:cNvPr>
            <p:cNvSpPr>
              <a:spLocks noChangeArrowheads="1"/>
            </p:cNvSpPr>
            <p:nvPr/>
          </p:nvSpPr>
          <p:spPr bwMode="auto">
            <a:xfrm>
              <a:off x="2135188" y="2747963"/>
              <a:ext cx="120650" cy="31750"/>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74" name="Rectangle 164">
              <a:extLst>
                <a:ext uri="{FF2B5EF4-FFF2-40B4-BE49-F238E27FC236}">
                  <a16:creationId xmlns:a16="http://schemas.microsoft.com/office/drawing/2014/main" id="{14B413C1-293C-4F2D-BE14-D54836E2557B}"/>
                </a:ext>
              </a:extLst>
            </p:cNvPr>
            <p:cNvSpPr>
              <a:spLocks noChangeArrowheads="1"/>
            </p:cNvSpPr>
            <p:nvPr/>
          </p:nvSpPr>
          <p:spPr bwMode="auto">
            <a:xfrm>
              <a:off x="2157413" y="2517775"/>
              <a:ext cx="76200" cy="250825"/>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75" name="Rectangle 165">
              <a:extLst>
                <a:ext uri="{FF2B5EF4-FFF2-40B4-BE49-F238E27FC236}">
                  <a16:creationId xmlns:a16="http://schemas.microsoft.com/office/drawing/2014/main" id="{70F9A401-7A70-463E-A74C-98B26A15CAB7}"/>
                </a:ext>
              </a:extLst>
            </p:cNvPr>
            <p:cNvSpPr>
              <a:spLocks noChangeArrowheads="1"/>
            </p:cNvSpPr>
            <p:nvPr/>
          </p:nvSpPr>
          <p:spPr bwMode="auto">
            <a:xfrm>
              <a:off x="2135188" y="2505075"/>
              <a:ext cx="120650" cy="31750"/>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76" name="Rectangle 166">
              <a:extLst>
                <a:ext uri="{FF2B5EF4-FFF2-40B4-BE49-F238E27FC236}">
                  <a16:creationId xmlns:a16="http://schemas.microsoft.com/office/drawing/2014/main" id="{85D0C2A2-101D-493F-B20B-904789DAC00E}"/>
                </a:ext>
              </a:extLst>
            </p:cNvPr>
            <p:cNvSpPr>
              <a:spLocks noChangeArrowheads="1"/>
            </p:cNvSpPr>
            <p:nvPr/>
          </p:nvSpPr>
          <p:spPr bwMode="auto">
            <a:xfrm>
              <a:off x="1730376" y="2435225"/>
              <a:ext cx="568325" cy="33338"/>
            </a:xfrm>
            <a:prstGeom prst="rect">
              <a:avLst/>
            </a:pr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77" name="Freeform 167">
              <a:extLst>
                <a:ext uri="{FF2B5EF4-FFF2-40B4-BE49-F238E27FC236}">
                  <a16:creationId xmlns:a16="http://schemas.microsoft.com/office/drawing/2014/main" id="{73195656-B598-4B9A-9E08-3114AC7C7B75}"/>
                </a:ext>
              </a:extLst>
            </p:cNvPr>
            <p:cNvSpPr>
              <a:spLocks/>
            </p:cNvSpPr>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sp>
        <p:nvSpPr>
          <p:cNvPr id="178" name="PA_淘宝店chenying0907 168">
            <a:extLst>
              <a:ext uri="{FF2B5EF4-FFF2-40B4-BE49-F238E27FC236}">
                <a16:creationId xmlns:a16="http://schemas.microsoft.com/office/drawing/2014/main" id="{8277D21A-4722-401F-AD93-7B502993CFBB}"/>
              </a:ext>
            </a:extLst>
          </p:cNvPr>
          <p:cNvSpPr>
            <a:spLocks noEditPoints="1"/>
          </p:cNvSpPr>
          <p:nvPr>
            <p:custDataLst>
              <p:tags r:id="rId24"/>
            </p:custDataLst>
          </p:nvPr>
        </p:nvSpPr>
        <p:spPr bwMode="auto">
          <a:xfrm>
            <a:off x="2623820" y="2572136"/>
            <a:ext cx="582192" cy="380826"/>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79" name="PA_淘宝店chenying0907 169">
            <a:extLst>
              <a:ext uri="{FF2B5EF4-FFF2-40B4-BE49-F238E27FC236}">
                <a16:creationId xmlns:a16="http://schemas.microsoft.com/office/drawing/2014/main" id="{C3448C2E-0F79-46A9-83BB-CCCB2EE27962}"/>
              </a:ext>
            </a:extLst>
          </p:cNvPr>
          <p:cNvSpPr>
            <a:spLocks noEditPoints="1"/>
          </p:cNvSpPr>
          <p:nvPr>
            <p:custDataLst>
              <p:tags r:id="rId25"/>
            </p:custDataLst>
          </p:nvPr>
        </p:nvSpPr>
        <p:spPr bwMode="auto">
          <a:xfrm>
            <a:off x="1785088" y="2991631"/>
            <a:ext cx="137055" cy="236699"/>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80" name="PA_淘宝店chenying0907 170">
            <a:extLst>
              <a:ext uri="{FF2B5EF4-FFF2-40B4-BE49-F238E27FC236}">
                <a16:creationId xmlns:a16="http://schemas.microsoft.com/office/drawing/2014/main" id="{0CCCC8C5-A11F-4A2D-B20B-21AF4A608806}"/>
              </a:ext>
            </a:extLst>
          </p:cNvPr>
          <p:cNvSpPr>
            <a:spLocks noEditPoints="1"/>
          </p:cNvSpPr>
          <p:nvPr>
            <p:custDataLst>
              <p:tags r:id="rId26"/>
            </p:custDataLst>
          </p:nvPr>
        </p:nvSpPr>
        <p:spPr bwMode="auto">
          <a:xfrm>
            <a:off x="2842873" y="2172559"/>
            <a:ext cx="272940" cy="336300"/>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81" name="PA_淘宝店chenying0907 171">
            <a:extLst>
              <a:ext uri="{FF2B5EF4-FFF2-40B4-BE49-F238E27FC236}">
                <a16:creationId xmlns:a16="http://schemas.microsoft.com/office/drawing/2014/main" id="{87E7369C-1C1D-4BE7-88D7-E28BB847EBDE}"/>
              </a:ext>
            </a:extLst>
          </p:cNvPr>
          <p:cNvSpPr>
            <a:spLocks noEditPoints="1"/>
          </p:cNvSpPr>
          <p:nvPr>
            <p:custDataLst>
              <p:tags r:id="rId27"/>
            </p:custDataLst>
          </p:nvPr>
        </p:nvSpPr>
        <p:spPr bwMode="auto">
          <a:xfrm>
            <a:off x="2170482" y="2525262"/>
            <a:ext cx="414680" cy="417153"/>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82" name="PA_淘宝店chenying0907 172">
            <a:extLst>
              <a:ext uri="{FF2B5EF4-FFF2-40B4-BE49-F238E27FC236}">
                <a16:creationId xmlns:a16="http://schemas.microsoft.com/office/drawing/2014/main" id="{F68F4A94-F355-4183-8E39-544068881182}"/>
              </a:ext>
            </a:extLst>
          </p:cNvPr>
          <p:cNvSpPr>
            <a:spLocks noEditPoints="1"/>
          </p:cNvSpPr>
          <p:nvPr>
            <p:custDataLst>
              <p:tags r:id="rId28"/>
            </p:custDataLst>
          </p:nvPr>
        </p:nvSpPr>
        <p:spPr bwMode="auto">
          <a:xfrm>
            <a:off x="2477391" y="3060765"/>
            <a:ext cx="467394" cy="356218"/>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nvGrpSpPr>
          <p:cNvPr id="183" name="PA_组合 69">
            <a:extLst>
              <a:ext uri="{FF2B5EF4-FFF2-40B4-BE49-F238E27FC236}">
                <a16:creationId xmlns:a16="http://schemas.microsoft.com/office/drawing/2014/main" id="{8B4C48D1-7A3B-43A7-B37B-00985AFAD7F6}"/>
              </a:ext>
            </a:extLst>
          </p:cNvPr>
          <p:cNvGrpSpPr/>
          <p:nvPr>
            <p:custDataLst>
              <p:tags r:id="rId29"/>
            </p:custDataLst>
          </p:nvPr>
        </p:nvGrpSpPr>
        <p:grpSpPr>
          <a:xfrm>
            <a:off x="2639046" y="2512374"/>
            <a:ext cx="154627" cy="147644"/>
            <a:chOff x="3092451" y="2336800"/>
            <a:chExt cx="209550" cy="200025"/>
          </a:xfrm>
          <a:noFill/>
        </p:grpSpPr>
        <p:sp>
          <p:nvSpPr>
            <p:cNvPr id="184" name="Freeform 173">
              <a:extLst>
                <a:ext uri="{FF2B5EF4-FFF2-40B4-BE49-F238E27FC236}">
                  <a16:creationId xmlns:a16="http://schemas.microsoft.com/office/drawing/2014/main" id="{60436D20-F907-42D1-9362-2A67B26AF617}"/>
                </a:ext>
              </a:extLst>
            </p:cNvPr>
            <p:cNvSpPr>
              <a:spLocks/>
            </p:cNvSpPr>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85" name="Freeform 174">
              <a:extLst>
                <a:ext uri="{FF2B5EF4-FFF2-40B4-BE49-F238E27FC236}">
                  <a16:creationId xmlns:a16="http://schemas.microsoft.com/office/drawing/2014/main" id="{355C9B9A-9CD4-4576-BA93-B712A3E1B5BF}"/>
                </a:ext>
              </a:extLst>
            </p:cNvPr>
            <p:cNvSpPr>
              <a:spLocks/>
            </p:cNvSpPr>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sp>
        <p:nvSpPr>
          <p:cNvPr id="186" name="PA_淘宝店chenying0907 175">
            <a:extLst>
              <a:ext uri="{FF2B5EF4-FFF2-40B4-BE49-F238E27FC236}">
                <a16:creationId xmlns:a16="http://schemas.microsoft.com/office/drawing/2014/main" id="{803B49BB-3971-4102-8276-3190E7054478}"/>
              </a:ext>
            </a:extLst>
          </p:cNvPr>
          <p:cNvSpPr>
            <a:spLocks noEditPoints="1"/>
          </p:cNvSpPr>
          <p:nvPr>
            <p:custDataLst>
              <p:tags r:id="rId30"/>
            </p:custDataLst>
          </p:nvPr>
        </p:nvSpPr>
        <p:spPr bwMode="auto">
          <a:xfrm>
            <a:off x="2803044" y="3488462"/>
            <a:ext cx="160484" cy="223810"/>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87" name="PA_淘宝店chenying0907 176">
            <a:extLst>
              <a:ext uri="{FF2B5EF4-FFF2-40B4-BE49-F238E27FC236}">
                <a16:creationId xmlns:a16="http://schemas.microsoft.com/office/drawing/2014/main" id="{F98D3016-8D2C-4049-9DF1-368928F240D4}"/>
              </a:ext>
            </a:extLst>
          </p:cNvPr>
          <p:cNvSpPr>
            <a:spLocks noEditPoints="1"/>
          </p:cNvSpPr>
          <p:nvPr>
            <p:custDataLst>
              <p:tags r:id="rId31"/>
            </p:custDataLst>
          </p:nvPr>
        </p:nvSpPr>
        <p:spPr bwMode="auto">
          <a:xfrm>
            <a:off x="1501604" y="2319031"/>
            <a:ext cx="206168" cy="223810"/>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88" name="PA_淘宝店chenying0907 177">
            <a:extLst>
              <a:ext uri="{FF2B5EF4-FFF2-40B4-BE49-F238E27FC236}">
                <a16:creationId xmlns:a16="http://schemas.microsoft.com/office/drawing/2014/main" id="{407E5266-C41D-4EFE-BD23-77391275EA20}"/>
              </a:ext>
            </a:extLst>
          </p:cNvPr>
          <p:cNvSpPr>
            <a:spLocks noEditPoints="1"/>
          </p:cNvSpPr>
          <p:nvPr>
            <p:custDataLst>
              <p:tags r:id="rId32"/>
            </p:custDataLst>
          </p:nvPr>
        </p:nvSpPr>
        <p:spPr bwMode="auto">
          <a:xfrm>
            <a:off x="2425851" y="2014371"/>
            <a:ext cx="309253" cy="447618"/>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nvGrpSpPr>
          <p:cNvPr id="189" name="PA_组合 85">
            <a:extLst>
              <a:ext uri="{FF2B5EF4-FFF2-40B4-BE49-F238E27FC236}">
                <a16:creationId xmlns:a16="http://schemas.microsoft.com/office/drawing/2014/main" id="{8503EFFA-DFCA-4E52-9DA4-8200738E65FC}"/>
              </a:ext>
            </a:extLst>
          </p:cNvPr>
          <p:cNvGrpSpPr/>
          <p:nvPr>
            <p:custDataLst>
              <p:tags r:id="rId33"/>
            </p:custDataLst>
          </p:nvPr>
        </p:nvGrpSpPr>
        <p:grpSpPr>
          <a:xfrm>
            <a:off x="2676532" y="1952265"/>
            <a:ext cx="268253" cy="162878"/>
            <a:chOff x="3143251" y="1577975"/>
            <a:chExt cx="363538" cy="220663"/>
          </a:xfrm>
          <a:noFill/>
        </p:grpSpPr>
        <p:sp>
          <p:nvSpPr>
            <p:cNvPr id="190" name="Freeform 178">
              <a:extLst>
                <a:ext uri="{FF2B5EF4-FFF2-40B4-BE49-F238E27FC236}">
                  <a16:creationId xmlns:a16="http://schemas.microsoft.com/office/drawing/2014/main" id="{D9FC3A5E-3F1D-43DB-BA7E-F01FE09BF262}"/>
                </a:ext>
              </a:extLst>
            </p:cNvPr>
            <p:cNvSpPr>
              <a:spLocks noEditPoints="1"/>
            </p:cNvSpPr>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91" name="Freeform 179">
              <a:extLst>
                <a:ext uri="{FF2B5EF4-FFF2-40B4-BE49-F238E27FC236}">
                  <a16:creationId xmlns:a16="http://schemas.microsoft.com/office/drawing/2014/main" id="{5F94E34B-D91A-43D9-AD27-06A555E85D9B}"/>
                </a:ext>
              </a:extLst>
            </p:cNvPr>
            <p:cNvSpPr>
              <a:spLocks/>
            </p:cNvSpPr>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92" name="Freeform 180">
              <a:extLst>
                <a:ext uri="{FF2B5EF4-FFF2-40B4-BE49-F238E27FC236}">
                  <a16:creationId xmlns:a16="http://schemas.microsoft.com/office/drawing/2014/main" id="{F68909D9-4445-4D8C-8389-13D407C1B201}"/>
                </a:ext>
              </a:extLst>
            </p:cNvPr>
            <p:cNvSpPr>
              <a:spLocks/>
            </p:cNvSpPr>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sp>
        <p:nvSpPr>
          <p:cNvPr id="193" name="PA_淘宝店chenying0907 181">
            <a:extLst>
              <a:ext uri="{FF2B5EF4-FFF2-40B4-BE49-F238E27FC236}">
                <a16:creationId xmlns:a16="http://schemas.microsoft.com/office/drawing/2014/main" id="{3C6DAB9A-D343-4326-B5A0-4299B2092DE4}"/>
              </a:ext>
            </a:extLst>
          </p:cNvPr>
          <p:cNvSpPr>
            <a:spLocks noEditPoints="1"/>
          </p:cNvSpPr>
          <p:nvPr>
            <p:custDataLst>
              <p:tags r:id="rId34"/>
            </p:custDataLst>
          </p:nvPr>
        </p:nvSpPr>
        <p:spPr bwMode="auto">
          <a:xfrm>
            <a:off x="2685905" y="2899058"/>
            <a:ext cx="322139" cy="114834"/>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nvGrpSpPr>
          <p:cNvPr id="194" name="PA_组合 87">
            <a:extLst>
              <a:ext uri="{FF2B5EF4-FFF2-40B4-BE49-F238E27FC236}">
                <a16:creationId xmlns:a16="http://schemas.microsoft.com/office/drawing/2014/main" id="{28A3B0BF-23B3-4968-BEF4-5A80A8B89BD9}"/>
              </a:ext>
            </a:extLst>
          </p:cNvPr>
          <p:cNvGrpSpPr/>
          <p:nvPr>
            <p:custDataLst>
              <p:tags r:id="rId35"/>
            </p:custDataLst>
          </p:nvPr>
        </p:nvGrpSpPr>
        <p:grpSpPr>
          <a:xfrm>
            <a:off x="1475833" y="3188488"/>
            <a:ext cx="182741" cy="230838"/>
            <a:chOff x="1516063" y="3252788"/>
            <a:chExt cx="247651" cy="312737"/>
          </a:xfrm>
          <a:noFill/>
        </p:grpSpPr>
        <p:sp>
          <p:nvSpPr>
            <p:cNvPr id="195" name="Freeform 182">
              <a:extLst>
                <a:ext uri="{FF2B5EF4-FFF2-40B4-BE49-F238E27FC236}">
                  <a16:creationId xmlns:a16="http://schemas.microsoft.com/office/drawing/2014/main" id="{8A6A72F5-340D-4317-A104-D5C58BE9EDFE}"/>
                </a:ext>
              </a:extLst>
            </p:cNvPr>
            <p:cNvSpPr>
              <a:spLocks/>
            </p:cNvSpPr>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96" name="Freeform 183">
              <a:extLst>
                <a:ext uri="{FF2B5EF4-FFF2-40B4-BE49-F238E27FC236}">
                  <a16:creationId xmlns:a16="http://schemas.microsoft.com/office/drawing/2014/main" id="{2D1EF40A-0423-49D1-975F-1C4A9E3B1442}"/>
                </a:ext>
              </a:extLst>
            </p:cNvPr>
            <p:cNvSpPr>
              <a:spLocks/>
            </p:cNvSpPr>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197" name="Freeform 184">
              <a:extLst>
                <a:ext uri="{FF2B5EF4-FFF2-40B4-BE49-F238E27FC236}">
                  <a16:creationId xmlns:a16="http://schemas.microsoft.com/office/drawing/2014/main" id="{730181BE-884A-4617-81C1-EF0DB44E75D1}"/>
                </a:ext>
              </a:extLst>
            </p:cNvPr>
            <p:cNvSpPr>
              <a:spLocks/>
            </p:cNvSpPr>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sp>
        <p:nvSpPr>
          <p:cNvPr id="198" name="PA_淘宝店chenying0907 185">
            <a:extLst>
              <a:ext uri="{FF2B5EF4-FFF2-40B4-BE49-F238E27FC236}">
                <a16:creationId xmlns:a16="http://schemas.microsoft.com/office/drawing/2014/main" id="{7C7121F8-2703-4F70-8636-CA9C924221B7}"/>
              </a:ext>
            </a:extLst>
          </p:cNvPr>
          <p:cNvSpPr>
            <a:spLocks noEditPoints="1"/>
          </p:cNvSpPr>
          <p:nvPr>
            <p:custDataLst>
              <p:tags r:id="rId36"/>
            </p:custDataLst>
          </p:nvPr>
        </p:nvSpPr>
        <p:spPr bwMode="auto">
          <a:xfrm>
            <a:off x="1754632" y="2296768"/>
            <a:ext cx="147598" cy="113662"/>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nvGrpSpPr>
          <p:cNvPr id="199" name="PA_组合 89">
            <a:extLst>
              <a:ext uri="{FF2B5EF4-FFF2-40B4-BE49-F238E27FC236}">
                <a16:creationId xmlns:a16="http://schemas.microsoft.com/office/drawing/2014/main" id="{3F626DB9-EE90-4AE2-9B47-FAB4DA8A45AC}"/>
              </a:ext>
            </a:extLst>
          </p:cNvPr>
          <p:cNvGrpSpPr/>
          <p:nvPr>
            <p:custDataLst>
              <p:tags r:id="rId37"/>
            </p:custDataLst>
          </p:nvPr>
        </p:nvGrpSpPr>
        <p:grpSpPr>
          <a:xfrm>
            <a:off x="3061929" y="3075998"/>
            <a:ext cx="195626" cy="247244"/>
            <a:chOff x="3665538" y="3100388"/>
            <a:chExt cx="265113" cy="334963"/>
          </a:xfrm>
          <a:noFill/>
        </p:grpSpPr>
        <p:sp>
          <p:nvSpPr>
            <p:cNvPr id="200" name="Freeform 186">
              <a:extLst>
                <a:ext uri="{FF2B5EF4-FFF2-40B4-BE49-F238E27FC236}">
                  <a16:creationId xmlns:a16="http://schemas.microsoft.com/office/drawing/2014/main" id="{DC0C1159-8664-4190-A61B-EAA73009480C}"/>
                </a:ext>
              </a:extLst>
            </p:cNvPr>
            <p:cNvSpPr>
              <a:spLocks/>
            </p:cNvSpPr>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01" name="Freeform 187">
              <a:extLst>
                <a:ext uri="{FF2B5EF4-FFF2-40B4-BE49-F238E27FC236}">
                  <a16:creationId xmlns:a16="http://schemas.microsoft.com/office/drawing/2014/main" id="{BD60728A-C3EB-4F88-9134-85B4886A2941}"/>
                </a:ext>
              </a:extLst>
            </p:cNvPr>
            <p:cNvSpPr>
              <a:spLocks/>
            </p:cNvSpPr>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02" name="Freeform 188">
              <a:extLst>
                <a:ext uri="{FF2B5EF4-FFF2-40B4-BE49-F238E27FC236}">
                  <a16:creationId xmlns:a16="http://schemas.microsoft.com/office/drawing/2014/main" id="{4C116BC4-8D93-4C8D-B26A-30FA55443992}"/>
                </a:ext>
              </a:extLst>
            </p:cNvPr>
            <p:cNvSpPr>
              <a:spLocks/>
            </p:cNvSpPr>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sp>
        <p:nvSpPr>
          <p:cNvPr id="203" name="PA_淘宝店chenying0907 189">
            <a:extLst>
              <a:ext uri="{FF2B5EF4-FFF2-40B4-BE49-F238E27FC236}">
                <a16:creationId xmlns:a16="http://schemas.microsoft.com/office/drawing/2014/main" id="{80C4242E-2085-4E07-8EE1-C418236AC57F}"/>
              </a:ext>
            </a:extLst>
          </p:cNvPr>
          <p:cNvSpPr>
            <a:spLocks noEditPoints="1"/>
          </p:cNvSpPr>
          <p:nvPr>
            <p:custDataLst>
              <p:tags r:id="rId38"/>
            </p:custDataLst>
          </p:nvPr>
        </p:nvSpPr>
        <p:spPr bwMode="auto">
          <a:xfrm>
            <a:off x="2103710" y="4268862"/>
            <a:ext cx="160484" cy="172251"/>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nvGrpSpPr>
          <p:cNvPr id="204" name="PA_组合 91">
            <a:extLst>
              <a:ext uri="{FF2B5EF4-FFF2-40B4-BE49-F238E27FC236}">
                <a16:creationId xmlns:a16="http://schemas.microsoft.com/office/drawing/2014/main" id="{5FB06FEB-7A48-4F18-8BF0-7DB52EE277D4}"/>
              </a:ext>
            </a:extLst>
          </p:cNvPr>
          <p:cNvGrpSpPr/>
          <p:nvPr>
            <p:custDataLst>
              <p:tags r:id="rId39"/>
            </p:custDataLst>
          </p:nvPr>
        </p:nvGrpSpPr>
        <p:grpSpPr>
          <a:xfrm>
            <a:off x="2334479" y="2945930"/>
            <a:ext cx="118313" cy="188656"/>
            <a:chOff x="2679701" y="2924175"/>
            <a:chExt cx="160337" cy="255588"/>
          </a:xfrm>
          <a:noFill/>
        </p:grpSpPr>
        <p:sp>
          <p:nvSpPr>
            <p:cNvPr id="205" name="Freeform 190">
              <a:extLst>
                <a:ext uri="{FF2B5EF4-FFF2-40B4-BE49-F238E27FC236}">
                  <a16:creationId xmlns:a16="http://schemas.microsoft.com/office/drawing/2014/main" id="{320B6D5E-2D0F-46E9-8734-55AF14AE959B}"/>
                </a:ext>
              </a:extLst>
            </p:cNvPr>
            <p:cNvSpPr>
              <a:spLocks/>
            </p:cNvSpPr>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06" name="Freeform 191">
              <a:extLst>
                <a:ext uri="{FF2B5EF4-FFF2-40B4-BE49-F238E27FC236}">
                  <a16:creationId xmlns:a16="http://schemas.microsoft.com/office/drawing/2014/main" id="{80E9C06B-4668-45C6-B8D4-3EA46B766E67}"/>
                </a:ext>
              </a:extLst>
            </p:cNvPr>
            <p:cNvSpPr>
              <a:spLocks/>
            </p:cNvSpPr>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07" name="Freeform 192">
              <a:extLst>
                <a:ext uri="{FF2B5EF4-FFF2-40B4-BE49-F238E27FC236}">
                  <a16:creationId xmlns:a16="http://schemas.microsoft.com/office/drawing/2014/main" id="{15EBABB4-9EE0-41DA-826B-80006ED52174}"/>
                </a:ext>
              </a:extLst>
            </p:cNvPr>
            <p:cNvSpPr>
              <a:spLocks/>
            </p:cNvSpPr>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08" name="Freeform 193">
              <a:extLst>
                <a:ext uri="{FF2B5EF4-FFF2-40B4-BE49-F238E27FC236}">
                  <a16:creationId xmlns:a16="http://schemas.microsoft.com/office/drawing/2014/main" id="{818DB4E1-D1CF-4784-BDE9-EEA6F4E7D95D}"/>
                </a:ext>
              </a:extLst>
            </p:cNvPr>
            <p:cNvSpPr>
              <a:spLocks/>
            </p:cNvSpPr>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w="12700" cap="flat" cmpd="sng" algn="ctr">
              <a:solidFill>
                <a:schemeClr val="bg1"/>
              </a:solidFill>
              <a:prstDash val="solid"/>
              <a:miter lim="800000"/>
            </a:ln>
            <a:effectLst/>
            <a:ex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grpSp>
      <p:sp>
        <p:nvSpPr>
          <p:cNvPr id="209" name="PA_淘宝店chenying0907 194">
            <a:extLst>
              <a:ext uri="{FF2B5EF4-FFF2-40B4-BE49-F238E27FC236}">
                <a16:creationId xmlns:a16="http://schemas.microsoft.com/office/drawing/2014/main" id="{F4DE1C3A-AC4A-4DE1-961F-585DB8EE4AC1}"/>
              </a:ext>
            </a:extLst>
          </p:cNvPr>
          <p:cNvSpPr>
            <a:spLocks noEditPoints="1"/>
          </p:cNvSpPr>
          <p:nvPr>
            <p:custDataLst>
              <p:tags r:id="rId40"/>
            </p:custDataLst>
          </p:nvPr>
        </p:nvSpPr>
        <p:spPr bwMode="auto">
          <a:xfrm>
            <a:off x="2321593" y="1979217"/>
            <a:ext cx="160484" cy="174594"/>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noFill/>
          <a:ln w="12700" cap="flat" cmpd="sng" algn="ctr">
            <a:solidFill>
              <a:schemeClr val="bg1"/>
            </a:solidFill>
            <a:prstDash val="solid"/>
            <a:miter lim="800000"/>
          </a:ln>
          <a:effectLst/>
        </p:spPr>
        <p:txBody>
          <a:bodyPr rtlCol="0" anchor="ctr"/>
          <a:lstStyle/>
          <a:p>
            <a:pPr algn="ctr" defTabSz="1218804">
              <a:defRPr/>
            </a:pPr>
            <a:endParaRPr lang="zh-CN" altLang="en-US" sz="2399" kern="0">
              <a:solidFill>
                <a:schemeClr val="bg1"/>
              </a:solidFill>
              <a:latin typeface="Calibri" panose="020F0502020204030204"/>
              <a:ea typeface="宋体" panose="02010600030101010101" pitchFamily="2" charset="-122"/>
            </a:endParaRPr>
          </a:p>
        </p:txBody>
      </p:sp>
      <p:sp>
        <p:nvSpPr>
          <p:cNvPr id="210" name="PA_淘宝店chenying0907 261">
            <a:extLst>
              <a:ext uri="{FF2B5EF4-FFF2-40B4-BE49-F238E27FC236}">
                <a16:creationId xmlns:a16="http://schemas.microsoft.com/office/drawing/2014/main" id="{34DA88DD-1CEF-4FA3-9CF5-3B40642DA565}"/>
              </a:ext>
            </a:extLst>
          </p:cNvPr>
          <p:cNvSpPr/>
          <p:nvPr>
            <p:custDataLst>
              <p:tags r:id="rId41"/>
            </p:custDataLst>
          </p:nvPr>
        </p:nvSpPr>
        <p:spPr>
          <a:xfrm>
            <a:off x="4902216" y="2327972"/>
            <a:ext cx="2569326" cy="1178400"/>
          </a:xfrm>
          <a:prstGeom prst="rect">
            <a:avLst/>
          </a:prstGeom>
        </p:spPr>
        <p:txBody>
          <a:bodyPr wrap="square">
            <a:spAutoFit/>
          </a:bodyPr>
          <a:lstStyle/>
          <a:p>
            <a:pPr>
              <a:lnSpc>
                <a:spcPct val="15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211" name="PA_淘宝店chenying0907 262">
            <a:extLst>
              <a:ext uri="{FF2B5EF4-FFF2-40B4-BE49-F238E27FC236}">
                <a16:creationId xmlns:a16="http://schemas.microsoft.com/office/drawing/2014/main" id="{627B4855-3CBE-4D03-B5B9-91F0D945B4D9}"/>
              </a:ext>
            </a:extLst>
          </p:cNvPr>
          <p:cNvSpPr/>
          <p:nvPr>
            <p:custDataLst>
              <p:tags r:id="rId42"/>
            </p:custDataLst>
          </p:nvPr>
        </p:nvSpPr>
        <p:spPr>
          <a:xfrm>
            <a:off x="4902217" y="1992065"/>
            <a:ext cx="1140056" cy="379463"/>
          </a:xfrm>
          <a:prstGeom prst="rect">
            <a:avLst/>
          </a:prstGeom>
        </p:spPr>
        <p:txBody>
          <a:bodyPr wrap="none">
            <a:spAutoFit/>
          </a:bodyPr>
          <a:lstStyle/>
          <a:p>
            <a:r>
              <a:rPr lang="zh-CN" altLang="en-US" sz="1866" dirty="0">
                <a:solidFill>
                  <a:schemeClr val="bg1"/>
                </a:solidFill>
                <a:latin typeface="方正兰亭黑_GBK"/>
                <a:ea typeface="方正兰亭黑_GBK"/>
              </a:rPr>
              <a:t>添加标题</a:t>
            </a:r>
            <a:endParaRPr lang="zh-CN" altLang="en-US" sz="1466" dirty="0">
              <a:solidFill>
                <a:schemeClr val="bg1"/>
              </a:solidFill>
              <a:ea typeface="微软雅黑"/>
            </a:endParaRPr>
          </a:p>
        </p:txBody>
      </p:sp>
      <p:sp>
        <p:nvSpPr>
          <p:cNvPr id="212" name="PA_淘宝店chenying0907 264">
            <a:extLst>
              <a:ext uri="{FF2B5EF4-FFF2-40B4-BE49-F238E27FC236}">
                <a16:creationId xmlns:a16="http://schemas.microsoft.com/office/drawing/2014/main" id="{62592A75-FCB7-47C3-8EA0-E5DFDA842C32}"/>
              </a:ext>
            </a:extLst>
          </p:cNvPr>
          <p:cNvSpPr/>
          <p:nvPr>
            <p:custDataLst>
              <p:tags r:id="rId43"/>
            </p:custDataLst>
          </p:nvPr>
        </p:nvSpPr>
        <p:spPr>
          <a:xfrm>
            <a:off x="4902216" y="4173717"/>
            <a:ext cx="2569326" cy="1178400"/>
          </a:xfrm>
          <a:prstGeom prst="rect">
            <a:avLst/>
          </a:prstGeom>
        </p:spPr>
        <p:txBody>
          <a:bodyPr wrap="square">
            <a:spAutoFit/>
          </a:bodyPr>
          <a:lstStyle/>
          <a:p>
            <a:pPr lvl="0">
              <a:lnSpc>
                <a:spcPct val="150000"/>
              </a:lnSpc>
            </a:pPr>
            <a:r>
              <a:rPr lang="zh-CN" altLang="en-US" sz="800" dirty="0">
                <a:solidFill>
                  <a:prstClr val="white"/>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213" name="PA_淘宝店chenying0907 265">
            <a:extLst>
              <a:ext uri="{FF2B5EF4-FFF2-40B4-BE49-F238E27FC236}">
                <a16:creationId xmlns:a16="http://schemas.microsoft.com/office/drawing/2014/main" id="{CCA7CB04-0CA9-42B3-B40B-D64611B7C602}"/>
              </a:ext>
            </a:extLst>
          </p:cNvPr>
          <p:cNvSpPr/>
          <p:nvPr>
            <p:custDataLst>
              <p:tags r:id="rId44"/>
            </p:custDataLst>
          </p:nvPr>
        </p:nvSpPr>
        <p:spPr>
          <a:xfrm>
            <a:off x="4902217" y="3754669"/>
            <a:ext cx="1140056" cy="379463"/>
          </a:xfrm>
          <a:prstGeom prst="rect">
            <a:avLst/>
          </a:prstGeom>
        </p:spPr>
        <p:txBody>
          <a:bodyPr wrap="none">
            <a:spAutoFit/>
          </a:bodyPr>
          <a:lstStyle/>
          <a:p>
            <a:r>
              <a:rPr lang="zh-CN" altLang="en-US" sz="1866" dirty="0">
                <a:solidFill>
                  <a:schemeClr val="bg1"/>
                </a:solidFill>
                <a:latin typeface="方正兰亭黑_GBK"/>
                <a:ea typeface="方正兰亭黑_GBK"/>
              </a:rPr>
              <a:t>添加标题</a:t>
            </a:r>
            <a:endParaRPr lang="zh-CN" altLang="en-US" sz="1466" dirty="0">
              <a:solidFill>
                <a:schemeClr val="bg1"/>
              </a:solidFill>
              <a:ea typeface="微软雅黑"/>
            </a:endParaRPr>
          </a:p>
        </p:txBody>
      </p:sp>
      <p:sp>
        <p:nvSpPr>
          <p:cNvPr id="214" name="PA_淘宝店chenying0907 267">
            <a:extLst>
              <a:ext uri="{FF2B5EF4-FFF2-40B4-BE49-F238E27FC236}">
                <a16:creationId xmlns:a16="http://schemas.microsoft.com/office/drawing/2014/main" id="{4030DD4D-304B-4E4A-988F-32FB75E269FB}"/>
              </a:ext>
            </a:extLst>
          </p:cNvPr>
          <p:cNvSpPr/>
          <p:nvPr>
            <p:custDataLst>
              <p:tags r:id="rId45"/>
            </p:custDataLst>
          </p:nvPr>
        </p:nvSpPr>
        <p:spPr>
          <a:xfrm>
            <a:off x="8373394" y="2502889"/>
            <a:ext cx="2569326" cy="1178400"/>
          </a:xfrm>
          <a:prstGeom prst="rect">
            <a:avLst/>
          </a:prstGeom>
        </p:spPr>
        <p:txBody>
          <a:bodyPr wrap="square">
            <a:spAutoFit/>
          </a:bodyPr>
          <a:lstStyle/>
          <a:p>
            <a:pPr lvl="0">
              <a:lnSpc>
                <a:spcPct val="150000"/>
              </a:lnSpc>
            </a:pPr>
            <a:r>
              <a:rPr lang="zh-CN" altLang="en-US" sz="800" dirty="0">
                <a:solidFill>
                  <a:prstClr val="white"/>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215" name="PA_淘宝店chenying0907 268">
            <a:extLst>
              <a:ext uri="{FF2B5EF4-FFF2-40B4-BE49-F238E27FC236}">
                <a16:creationId xmlns:a16="http://schemas.microsoft.com/office/drawing/2014/main" id="{B4804015-D328-4446-9FF3-6982CC308B98}"/>
              </a:ext>
            </a:extLst>
          </p:cNvPr>
          <p:cNvSpPr/>
          <p:nvPr>
            <p:custDataLst>
              <p:tags r:id="rId46"/>
            </p:custDataLst>
          </p:nvPr>
        </p:nvSpPr>
        <p:spPr>
          <a:xfrm>
            <a:off x="8373394" y="2083841"/>
            <a:ext cx="1140056" cy="379463"/>
          </a:xfrm>
          <a:prstGeom prst="rect">
            <a:avLst/>
          </a:prstGeom>
        </p:spPr>
        <p:txBody>
          <a:bodyPr wrap="none">
            <a:spAutoFit/>
          </a:bodyPr>
          <a:lstStyle/>
          <a:p>
            <a:r>
              <a:rPr lang="zh-CN" altLang="en-US" sz="1866" dirty="0">
                <a:solidFill>
                  <a:schemeClr val="bg1"/>
                </a:solidFill>
                <a:latin typeface="方正兰亭黑_GBK"/>
                <a:ea typeface="方正兰亭黑_GBK"/>
              </a:rPr>
              <a:t>添加标题</a:t>
            </a:r>
            <a:endParaRPr lang="zh-CN" altLang="en-US" sz="1466" dirty="0">
              <a:solidFill>
                <a:schemeClr val="bg1"/>
              </a:solidFill>
              <a:ea typeface="微软雅黑"/>
            </a:endParaRPr>
          </a:p>
        </p:txBody>
      </p:sp>
      <p:sp>
        <p:nvSpPr>
          <p:cNvPr id="216" name="PA_淘宝店chenying0907 270">
            <a:extLst>
              <a:ext uri="{FF2B5EF4-FFF2-40B4-BE49-F238E27FC236}">
                <a16:creationId xmlns:a16="http://schemas.microsoft.com/office/drawing/2014/main" id="{67942957-3D71-4D1C-ACEA-2DF3871F1F16}"/>
              </a:ext>
            </a:extLst>
          </p:cNvPr>
          <p:cNvSpPr/>
          <p:nvPr>
            <p:custDataLst>
              <p:tags r:id="rId47"/>
            </p:custDataLst>
          </p:nvPr>
        </p:nvSpPr>
        <p:spPr>
          <a:xfrm>
            <a:off x="8373394" y="4265493"/>
            <a:ext cx="2569326" cy="1178400"/>
          </a:xfrm>
          <a:prstGeom prst="rect">
            <a:avLst/>
          </a:prstGeom>
        </p:spPr>
        <p:txBody>
          <a:bodyPr wrap="square">
            <a:spAutoFit/>
          </a:bodyPr>
          <a:lstStyle/>
          <a:p>
            <a:pPr lvl="0">
              <a:lnSpc>
                <a:spcPct val="150000"/>
              </a:lnSpc>
            </a:pPr>
            <a:r>
              <a:rPr lang="zh-CN" altLang="en-US" sz="800" dirty="0">
                <a:solidFill>
                  <a:prstClr val="white"/>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217" name="PA_淘宝店chenying0907 271">
            <a:extLst>
              <a:ext uri="{FF2B5EF4-FFF2-40B4-BE49-F238E27FC236}">
                <a16:creationId xmlns:a16="http://schemas.microsoft.com/office/drawing/2014/main" id="{A091D044-2CD1-4090-BBF9-6075971F532E}"/>
              </a:ext>
            </a:extLst>
          </p:cNvPr>
          <p:cNvSpPr/>
          <p:nvPr>
            <p:custDataLst>
              <p:tags r:id="rId48"/>
            </p:custDataLst>
          </p:nvPr>
        </p:nvSpPr>
        <p:spPr>
          <a:xfrm>
            <a:off x="8373394" y="3846445"/>
            <a:ext cx="1140056" cy="379463"/>
          </a:xfrm>
          <a:prstGeom prst="rect">
            <a:avLst/>
          </a:prstGeom>
        </p:spPr>
        <p:txBody>
          <a:bodyPr wrap="none">
            <a:spAutoFit/>
          </a:bodyPr>
          <a:lstStyle/>
          <a:p>
            <a:r>
              <a:rPr lang="zh-CN" altLang="en-US" sz="1866" dirty="0">
                <a:solidFill>
                  <a:schemeClr val="bg1"/>
                </a:solidFill>
                <a:latin typeface="方正兰亭黑_GBK"/>
                <a:ea typeface="方正兰亭黑_GBK"/>
              </a:rPr>
              <a:t>添加标题</a:t>
            </a:r>
            <a:endParaRPr lang="zh-CN" altLang="en-US" sz="1466" dirty="0">
              <a:solidFill>
                <a:schemeClr val="bg1"/>
              </a:solidFill>
              <a:ea typeface="微软雅黑"/>
            </a:endParaRPr>
          </a:p>
        </p:txBody>
      </p:sp>
      <p:grpSp>
        <p:nvGrpSpPr>
          <p:cNvPr id="218" name="PA_组合 3">
            <a:extLst>
              <a:ext uri="{FF2B5EF4-FFF2-40B4-BE49-F238E27FC236}">
                <a16:creationId xmlns:a16="http://schemas.microsoft.com/office/drawing/2014/main" id="{E36B1817-8160-4512-BF64-BF7D310B862A}"/>
              </a:ext>
            </a:extLst>
          </p:cNvPr>
          <p:cNvGrpSpPr/>
          <p:nvPr>
            <p:custDataLst>
              <p:tags r:id="rId49"/>
            </p:custDataLst>
          </p:nvPr>
        </p:nvGrpSpPr>
        <p:grpSpPr>
          <a:xfrm>
            <a:off x="4368055" y="3776599"/>
            <a:ext cx="524847" cy="525010"/>
            <a:chOff x="3564033" y="3063299"/>
            <a:chExt cx="393757" cy="393757"/>
          </a:xfrm>
          <a:noFill/>
        </p:grpSpPr>
        <p:sp>
          <p:nvSpPr>
            <p:cNvPr id="219" name="椭圆 218">
              <a:extLst>
                <a:ext uri="{FF2B5EF4-FFF2-40B4-BE49-F238E27FC236}">
                  <a16:creationId xmlns:a16="http://schemas.microsoft.com/office/drawing/2014/main" id="{3D2619F8-1D3B-46DA-B0FC-5866074BBDE0}"/>
                </a:ext>
              </a:extLst>
            </p:cNvPr>
            <p:cNvSpPr/>
            <p:nvPr/>
          </p:nvSpPr>
          <p:spPr>
            <a:xfrm>
              <a:off x="3564033" y="3063299"/>
              <a:ext cx="393757" cy="39375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solidFill>
                  <a:schemeClr val="bg1"/>
                </a:solidFill>
              </a:endParaRPr>
            </a:p>
          </p:txBody>
        </p:sp>
        <p:sp>
          <p:nvSpPr>
            <p:cNvPr id="220" name="Freeform 893">
              <a:extLst>
                <a:ext uri="{FF2B5EF4-FFF2-40B4-BE49-F238E27FC236}">
                  <a16:creationId xmlns:a16="http://schemas.microsoft.com/office/drawing/2014/main" id="{6E66F969-3AA0-49D1-A78B-063677678397}"/>
                </a:ext>
              </a:extLst>
            </p:cNvPr>
            <p:cNvSpPr>
              <a:spLocks noEditPoints="1"/>
            </p:cNvSpPr>
            <p:nvPr/>
          </p:nvSpPr>
          <p:spPr bwMode="auto">
            <a:xfrm>
              <a:off x="3674786" y="3111991"/>
              <a:ext cx="172250" cy="296371"/>
            </a:xfrm>
            <a:custGeom>
              <a:avLst/>
              <a:gdLst>
                <a:gd name="T0" fmla="*/ 105 w 115"/>
                <a:gd name="T1" fmla="*/ 49 h 198"/>
                <a:gd name="T2" fmla="*/ 115 w 115"/>
                <a:gd name="T3" fmla="*/ 53 h 198"/>
                <a:gd name="T4" fmla="*/ 101 w 115"/>
                <a:gd name="T5" fmla="*/ 93 h 198"/>
                <a:gd name="T6" fmla="*/ 89 w 115"/>
                <a:gd name="T7" fmla="*/ 93 h 198"/>
                <a:gd name="T8" fmla="*/ 105 w 115"/>
                <a:gd name="T9" fmla="*/ 49 h 198"/>
                <a:gd name="T10" fmla="*/ 112 w 115"/>
                <a:gd name="T11" fmla="*/ 18 h 198"/>
                <a:gd name="T12" fmla="*/ 109 w 115"/>
                <a:gd name="T13" fmla="*/ 17 h 198"/>
                <a:gd name="T14" fmla="*/ 94 w 115"/>
                <a:gd name="T15" fmla="*/ 33 h 198"/>
                <a:gd name="T16" fmla="*/ 114 w 115"/>
                <a:gd name="T17" fmla="*/ 39 h 198"/>
                <a:gd name="T18" fmla="*/ 112 w 115"/>
                <a:gd name="T19" fmla="*/ 18 h 198"/>
                <a:gd name="T20" fmla="*/ 78 w 115"/>
                <a:gd name="T21" fmla="*/ 93 h 198"/>
                <a:gd name="T22" fmla="*/ 95 w 115"/>
                <a:gd name="T23" fmla="*/ 46 h 198"/>
                <a:gd name="T24" fmla="*/ 85 w 115"/>
                <a:gd name="T25" fmla="*/ 42 h 198"/>
                <a:gd name="T26" fmla="*/ 67 w 115"/>
                <a:gd name="T27" fmla="*/ 93 h 198"/>
                <a:gd name="T28" fmla="*/ 78 w 115"/>
                <a:gd name="T29" fmla="*/ 93 h 198"/>
                <a:gd name="T30" fmla="*/ 2 w 115"/>
                <a:gd name="T31" fmla="*/ 25 h 198"/>
                <a:gd name="T32" fmla="*/ 15 w 115"/>
                <a:gd name="T33" fmla="*/ 3 h 198"/>
                <a:gd name="T34" fmla="*/ 38 w 115"/>
                <a:gd name="T35" fmla="*/ 16 h 198"/>
                <a:gd name="T36" fmla="*/ 58 w 115"/>
                <a:gd name="T37" fmla="*/ 93 h 198"/>
                <a:gd name="T38" fmla="*/ 20 w 115"/>
                <a:gd name="T39" fmla="*/ 93 h 198"/>
                <a:gd name="T40" fmla="*/ 2 w 115"/>
                <a:gd name="T41" fmla="*/ 25 h 198"/>
                <a:gd name="T42" fmla="*/ 16 w 115"/>
                <a:gd name="T43" fmla="*/ 22 h 198"/>
                <a:gd name="T44" fmla="*/ 28 w 115"/>
                <a:gd name="T45" fmla="*/ 69 h 198"/>
                <a:gd name="T46" fmla="*/ 34 w 115"/>
                <a:gd name="T47" fmla="*/ 72 h 198"/>
                <a:gd name="T48" fmla="*/ 37 w 115"/>
                <a:gd name="T49" fmla="*/ 66 h 198"/>
                <a:gd name="T50" fmla="*/ 24 w 115"/>
                <a:gd name="T51" fmla="*/ 19 h 198"/>
                <a:gd name="T52" fmla="*/ 19 w 115"/>
                <a:gd name="T53" fmla="*/ 16 h 198"/>
                <a:gd name="T54" fmla="*/ 16 w 115"/>
                <a:gd name="T55" fmla="*/ 22 h 198"/>
                <a:gd name="T56" fmla="*/ 107 w 115"/>
                <a:gd name="T57" fmla="*/ 100 h 198"/>
                <a:gd name="T58" fmla="*/ 8 w 115"/>
                <a:gd name="T59" fmla="*/ 100 h 198"/>
                <a:gd name="T60" fmla="*/ 2 w 115"/>
                <a:gd name="T61" fmla="*/ 105 h 198"/>
                <a:gd name="T62" fmla="*/ 8 w 115"/>
                <a:gd name="T63" fmla="*/ 109 h 198"/>
                <a:gd name="T64" fmla="*/ 19 w 115"/>
                <a:gd name="T65" fmla="*/ 190 h 198"/>
                <a:gd name="T66" fmla="*/ 14 w 115"/>
                <a:gd name="T67" fmla="*/ 194 h 198"/>
                <a:gd name="T68" fmla="*/ 20 w 115"/>
                <a:gd name="T69" fmla="*/ 198 h 198"/>
                <a:gd name="T70" fmla="*/ 95 w 115"/>
                <a:gd name="T71" fmla="*/ 198 h 198"/>
                <a:gd name="T72" fmla="*/ 101 w 115"/>
                <a:gd name="T73" fmla="*/ 194 h 198"/>
                <a:gd name="T74" fmla="*/ 96 w 115"/>
                <a:gd name="T75" fmla="*/ 190 h 198"/>
                <a:gd name="T76" fmla="*/ 107 w 115"/>
                <a:gd name="T77" fmla="*/ 109 h 198"/>
                <a:gd name="T78" fmla="*/ 113 w 115"/>
                <a:gd name="T79" fmla="*/ 105 h 198"/>
                <a:gd name="T80" fmla="*/ 107 w 115"/>
                <a:gd name="T81" fmla="*/ 100 h 198"/>
                <a:gd name="T82" fmla="*/ 34 w 115"/>
                <a:gd name="T83" fmla="*/ 186 h 198"/>
                <a:gd name="T84" fmla="*/ 34 w 115"/>
                <a:gd name="T85" fmla="*/ 186 h 198"/>
                <a:gd name="T86" fmla="*/ 30 w 115"/>
                <a:gd name="T87" fmla="*/ 183 h 198"/>
                <a:gd name="T88" fmla="*/ 20 w 115"/>
                <a:gd name="T89" fmla="*/ 115 h 198"/>
                <a:gd name="T90" fmla="*/ 23 w 115"/>
                <a:gd name="T91" fmla="*/ 110 h 198"/>
                <a:gd name="T92" fmla="*/ 28 w 115"/>
                <a:gd name="T93" fmla="*/ 114 h 198"/>
                <a:gd name="T94" fmla="*/ 38 w 115"/>
                <a:gd name="T95" fmla="*/ 182 h 198"/>
                <a:gd name="T96" fmla="*/ 34 w 115"/>
                <a:gd name="T97" fmla="*/ 18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5" h="198">
                  <a:moveTo>
                    <a:pt x="105" y="49"/>
                  </a:moveTo>
                  <a:cubicBezTo>
                    <a:pt x="115" y="53"/>
                    <a:pt x="115" y="53"/>
                    <a:pt x="115" y="53"/>
                  </a:cubicBezTo>
                  <a:cubicBezTo>
                    <a:pt x="101" y="93"/>
                    <a:pt x="101" y="93"/>
                    <a:pt x="101" y="93"/>
                  </a:cubicBezTo>
                  <a:cubicBezTo>
                    <a:pt x="89" y="93"/>
                    <a:pt x="89" y="93"/>
                    <a:pt x="89" y="93"/>
                  </a:cubicBezTo>
                  <a:lnTo>
                    <a:pt x="105" y="49"/>
                  </a:lnTo>
                  <a:close/>
                  <a:moveTo>
                    <a:pt x="112" y="18"/>
                  </a:moveTo>
                  <a:cubicBezTo>
                    <a:pt x="112" y="16"/>
                    <a:pt x="111" y="16"/>
                    <a:pt x="109" y="17"/>
                  </a:cubicBezTo>
                  <a:cubicBezTo>
                    <a:pt x="94" y="33"/>
                    <a:pt x="94" y="33"/>
                    <a:pt x="94" y="33"/>
                  </a:cubicBezTo>
                  <a:cubicBezTo>
                    <a:pt x="114" y="39"/>
                    <a:pt x="114" y="39"/>
                    <a:pt x="114" y="39"/>
                  </a:cubicBezTo>
                  <a:lnTo>
                    <a:pt x="112" y="18"/>
                  </a:lnTo>
                  <a:close/>
                  <a:moveTo>
                    <a:pt x="78" y="93"/>
                  </a:moveTo>
                  <a:cubicBezTo>
                    <a:pt x="95" y="46"/>
                    <a:pt x="95" y="46"/>
                    <a:pt x="95" y="46"/>
                  </a:cubicBezTo>
                  <a:cubicBezTo>
                    <a:pt x="85" y="42"/>
                    <a:pt x="85" y="42"/>
                    <a:pt x="85" y="42"/>
                  </a:cubicBezTo>
                  <a:cubicBezTo>
                    <a:pt x="67" y="93"/>
                    <a:pt x="67" y="93"/>
                    <a:pt x="67" y="93"/>
                  </a:cubicBezTo>
                  <a:lnTo>
                    <a:pt x="78" y="93"/>
                  </a:lnTo>
                  <a:close/>
                  <a:moveTo>
                    <a:pt x="2" y="25"/>
                  </a:moveTo>
                  <a:cubicBezTo>
                    <a:pt x="0" y="15"/>
                    <a:pt x="5" y="5"/>
                    <a:pt x="15" y="3"/>
                  </a:cubicBezTo>
                  <a:cubicBezTo>
                    <a:pt x="25" y="0"/>
                    <a:pt x="35" y="6"/>
                    <a:pt x="38" y="16"/>
                  </a:cubicBezTo>
                  <a:cubicBezTo>
                    <a:pt x="58" y="93"/>
                    <a:pt x="58" y="93"/>
                    <a:pt x="58" y="93"/>
                  </a:cubicBezTo>
                  <a:cubicBezTo>
                    <a:pt x="20" y="93"/>
                    <a:pt x="20" y="93"/>
                    <a:pt x="20" y="93"/>
                  </a:cubicBezTo>
                  <a:lnTo>
                    <a:pt x="2" y="25"/>
                  </a:lnTo>
                  <a:close/>
                  <a:moveTo>
                    <a:pt x="16" y="22"/>
                  </a:moveTo>
                  <a:cubicBezTo>
                    <a:pt x="28" y="69"/>
                    <a:pt x="28" y="69"/>
                    <a:pt x="28" y="69"/>
                  </a:cubicBezTo>
                  <a:cubicBezTo>
                    <a:pt x="29" y="71"/>
                    <a:pt x="31" y="72"/>
                    <a:pt x="34" y="72"/>
                  </a:cubicBezTo>
                  <a:cubicBezTo>
                    <a:pt x="36" y="71"/>
                    <a:pt x="38" y="69"/>
                    <a:pt x="37" y="66"/>
                  </a:cubicBezTo>
                  <a:cubicBezTo>
                    <a:pt x="24" y="19"/>
                    <a:pt x="24" y="19"/>
                    <a:pt x="24" y="19"/>
                  </a:cubicBezTo>
                  <a:cubicBezTo>
                    <a:pt x="24" y="17"/>
                    <a:pt x="21" y="16"/>
                    <a:pt x="19" y="16"/>
                  </a:cubicBezTo>
                  <a:cubicBezTo>
                    <a:pt x="16" y="17"/>
                    <a:pt x="15" y="19"/>
                    <a:pt x="16" y="22"/>
                  </a:cubicBezTo>
                  <a:close/>
                  <a:moveTo>
                    <a:pt x="107" y="100"/>
                  </a:moveTo>
                  <a:cubicBezTo>
                    <a:pt x="8" y="100"/>
                    <a:pt x="8" y="100"/>
                    <a:pt x="8" y="100"/>
                  </a:cubicBezTo>
                  <a:cubicBezTo>
                    <a:pt x="5" y="100"/>
                    <a:pt x="2" y="102"/>
                    <a:pt x="2" y="105"/>
                  </a:cubicBezTo>
                  <a:cubicBezTo>
                    <a:pt x="2" y="107"/>
                    <a:pt x="4" y="109"/>
                    <a:pt x="8" y="109"/>
                  </a:cubicBezTo>
                  <a:cubicBezTo>
                    <a:pt x="19" y="190"/>
                    <a:pt x="19" y="190"/>
                    <a:pt x="19" y="190"/>
                  </a:cubicBezTo>
                  <a:cubicBezTo>
                    <a:pt x="16" y="190"/>
                    <a:pt x="14" y="192"/>
                    <a:pt x="14" y="194"/>
                  </a:cubicBezTo>
                  <a:cubicBezTo>
                    <a:pt x="14" y="196"/>
                    <a:pt x="17" y="198"/>
                    <a:pt x="20" y="198"/>
                  </a:cubicBezTo>
                  <a:cubicBezTo>
                    <a:pt x="95" y="198"/>
                    <a:pt x="95" y="198"/>
                    <a:pt x="95" y="198"/>
                  </a:cubicBezTo>
                  <a:cubicBezTo>
                    <a:pt x="98" y="198"/>
                    <a:pt x="101" y="196"/>
                    <a:pt x="101" y="194"/>
                  </a:cubicBezTo>
                  <a:cubicBezTo>
                    <a:pt x="101" y="192"/>
                    <a:pt x="99" y="190"/>
                    <a:pt x="96" y="190"/>
                  </a:cubicBezTo>
                  <a:cubicBezTo>
                    <a:pt x="107" y="109"/>
                    <a:pt x="107" y="109"/>
                    <a:pt x="107" y="109"/>
                  </a:cubicBezTo>
                  <a:cubicBezTo>
                    <a:pt x="111" y="109"/>
                    <a:pt x="113" y="107"/>
                    <a:pt x="113" y="105"/>
                  </a:cubicBezTo>
                  <a:cubicBezTo>
                    <a:pt x="113" y="102"/>
                    <a:pt x="110" y="100"/>
                    <a:pt x="107" y="100"/>
                  </a:cubicBezTo>
                  <a:close/>
                  <a:moveTo>
                    <a:pt x="34" y="186"/>
                  </a:moveTo>
                  <a:cubicBezTo>
                    <a:pt x="34" y="186"/>
                    <a:pt x="34" y="186"/>
                    <a:pt x="34" y="186"/>
                  </a:cubicBezTo>
                  <a:cubicBezTo>
                    <a:pt x="32" y="186"/>
                    <a:pt x="30" y="185"/>
                    <a:pt x="30" y="183"/>
                  </a:cubicBezTo>
                  <a:cubicBezTo>
                    <a:pt x="20" y="115"/>
                    <a:pt x="20" y="115"/>
                    <a:pt x="20" y="115"/>
                  </a:cubicBezTo>
                  <a:cubicBezTo>
                    <a:pt x="19" y="112"/>
                    <a:pt x="21" y="110"/>
                    <a:pt x="23" y="110"/>
                  </a:cubicBezTo>
                  <a:cubicBezTo>
                    <a:pt x="26" y="110"/>
                    <a:pt x="28" y="111"/>
                    <a:pt x="28" y="114"/>
                  </a:cubicBezTo>
                  <a:cubicBezTo>
                    <a:pt x="38" y="182"/>
                    <a:pt x="38" y="182"/>
                    <a:pt x="38" y="182"/>
                  </a:cubicBezTo>
                  <a:cubicBezTo>
                    <a:pt x="38" y="184"/>
                    <a:pt x="37" y="186"/>
                    <a:pt x="34" y="186"/>
                  </a:cubicBezTo>
                  <a:close/>
                </a:path>
              </a:pathLst>
            </a:custGeom>
            <a:grpFill/>
            <a:ln>
              <a:solidFill>
                <a:schemeClr val="bg1"/>
              </a:solidFill>
            </a:ln>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ea typeface="微软雅黑"/>
              </a:endParaRPr>
            </a:p>
          </p:txBody>
        </p:sp>
      </p:grpSp>
      <p:grpSp>
        <p:nvGrpSpPr>
          <p:cNvPr id="221" name="PA_组合 4">
            <a:extLst>
              <a:ext uri="{FF2B5EF4-FFF2-40B4-BE49-F238E27FC236}">
                <a16:creationId xmlns:a16="http://schemas.microsoft.com/office/drawing/2014/main" id="{EF9F67C3-227D-4963-AB56-F7A3F33F10C4}"/>
              </a:ext>
            </a:extLst>
          </p:cNvPr>
          <p:cNvGrpSpPr/>
          <p:nvPr>
            <p:custDataLst>
              <p:tags r:id="rId50"/>
            </p:custDataLst>
          </p:nvPr>
        </p:nvGrpSpPr>
        <p:grpSpPr>
          <a:xfrm>
            <a:off x="7839231" y="3868375"/>
            <a:ext cx="524847" cy="525010"/>
            <a:chOff x="6168219" y="3132131"/>
            <a:chExt cx="393757" cy="393757"/>
          </a:xfrm>
          <a:noFill/>
        </p:grpSpPr>
        <p:sp>
          <p:nvSpPr>
            <p:cNvPr id="222" name="椭圆 221">
              <a:extLst>
                <a:ext uri="{FF2B5EF4-FFF2-40B4-BE49-F238E27FC236}">
                  <a16:creationId xmlns:a16="http://schemas.microsoft.com/office/drawing/2014/main" id="{68DCFCFD-BC5A-4F54-B026-C285639897B8}"/>
                </a:ext>
              </a:extLst>
            </p:cNvPr>
            <p:cNvSpPr/>
            <p:nvPr/>
          </p:nvSpPr>
          <p:spPr>
            <a:xfrm>
              <a:off x="6168219" y="3132131"/>
              <a:ext cx="393757" cy="39375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solidFill>
                  <a:schemeClr val="bg1"/>
                </a:solidFill>
              </a:endParaRPr>
            </a:p>
          </p:txBody>
        </p:sp>
        <p:sp>
          <p:nvSpPr>
            <p:cNvPr id="223" name="Freeform 895">
              <a:extLst>
                <a:ext uri="{FF2B5EF4-FFF2-40B4-BE49-F238E27FC236}">
                  <a16:creationId xmlns:a16="http://schemas.microsoft.com/office/drawing/2014/main" id="{771E2C8D-B54B-4C85-89CD-012AB00D4813}"/>
                </a:ext>
              </a:extLst>
            </p:cNvPr>
            <p:cNvSpPr>
              <a:spLocks noEditPoints="1"/>
            </p:cNvSpPr>
            <p:nvPr/>
          </p:nvSpPr>
          <p:spPr bwMode="auto">
            <a:xfrm>
              <a:off x="6254526" y="3187600"/>
              <a:ext cx="221142" cy="266490"/>
            </a:xfrm>
            <a:custGeom>
              <a:avLst/>
              <a:gdLst>
                <a:gd name="T0" fmla="*/ 167 w 167"/>
                <a:gd name="T1" fmla="*/ 194 h 201"/>
                <a:gd name="T2" fmla="*/ 160 w 167"/>
                <a:gd name="T3" fmla="*/ 201 h 201"/>
                <a:gd name="T4" fmla="*/ 31 w 167"/>
                <a:gd name="T5" fmla="*/ 201 h 201"/>
                <a:gd name="T6" fmla="*/ 0 w 167"/>
                <a:gd name="T7" fmla="*/ 170 h 201"/>
                <a:gd name="T8" fmla="*/ 31 w 167"/>
                <a:gd name="T9" fmla="*/ 139 h 201"/>
                <a:gd name="T10" fmla="*/ 160 w 167"/>
                <a:gd name="T11" fmla="*/ 139 h 201"/>
                <a:gd name="T12" fmla="*/ 167 w 167"/>
                <a:gd name="T13" fmla="*/ 146 h 201"/>
                <a:gd name="T14" fmla="*/ 160 w 167"/>
                <a:gd name="T15" fmla="*/ 154 h 201"/>
                <a:gd name="T16" fmla="*/ 33 w 167"/>
                <a:gd name="T17" fmla="*/ 154 h 201"/>
                <a:gd name="T18" fmla="*/ 17 w 167"/>
                <a:gd name="T19" fmla="*/ 170 h 201"/>
                <a:gd name="T20" fmla="*/ 33 w 167"/>
                <a:gd name="T21" fmla="*/ 187 h 201"/>
                <a:gd name="T22" fmla="*/ 160 w 167"/>
                <a:gd name="T23" fmla="*/ 187 h 201"/>
                <a:gd name="T24" fmla="*/ 167 w 167"/>
                <a:gd name="T25" fmla="*/ 194 h 201"/>
                <a:gd name="T26" fmla="*/ 86 w 167"/>
                <a:gd name="T27" fmla="*/ 28 h 201"/>
                <a:gd name="T28" fmla="*/ 114 w 167"/>
                <a:gd name="T29" fmla="*/ 2 h 201"/>
                <a:gd name="T30" fmla="*/ 113 w 167"/>
                <a:gd name="T31" fmla="*/ 0 h 201"/>
                <a:gd name="T32" fmla="*/ 111 w 167"/>
                <a:gd name="T33" fmla="*/ 0 h 201"/>
                <a:gd name="T34" fmla="*/ 84 w 167"/>
                <a:gd name="T35" fmla="*/ 26 h 201"/>
                <a:gd name="T36" fmla="*/ 84 w 167"/>
                <a:gd name="T37" fmla="*/ 28 h 201"/>
                <a:gd name="T38" fmla="*/ 86 w 167"/>
                <a:gd name="T39" fmla="*/ 28 h 201"/>
                <a:gd name="T40" fmla="*/ 137 w 167"/>
                <a:gd name="T41" fmla="*/ 50 h 201"/>
                <a:gd name="T42" fmla="*/ 108 w 167"/>
                <a:gd name="T43" fmla="*/ 31 h 201"/>
                <a:gd name="T44" fmla="*/ 85 w 167"/>
                <a:gd name="T45" fmla="*/ 36 h 201"/>
                <a:gd name="T46" fmla="*/ 63 w 167"/>
                <a:gd name="T47" fmla="*/ 31 h 201"/>
                <a:gd name="T48" fmla="*/ 34 w 167"/>
                <a:gd name="T49" fmla="*/ 50 h 201"/>
                <a:gd name="T50" fmla="*/ 64 w 167"/>
                <a:gd name="T51" fmla="*/ 125 h 201"/>
                <a:gd name="T52" fmla="*/ 85 w 167"/>
                <a:gd name="T53" fmla="*/ 120 h 201"/>
                <a:gd name="T54" fmla="*/ 106 w 167"/>
                <a:gd name="T55" fmla="*/ 125 h 201"/>
                <a:gd name="T56" fmla="*/ 137 w 167"/>
                <a:gd name="T57" fmla="*/ 50 h 201"/>
                <a:gd name="T58" fmla="*/ 63 w 167"/>
                <a:gd name="T59" fmla="*/ 46 h 201"/>
                <a:gd name="T60" fmla="*/ 62 w 167"/>
                <a:gd name="T61" fmla="*/ 46 h 201"/>
                <a:gd name="T62" fmla="*/ 47 w 167"/>
                <a:gd name="T63" fmla="*/ 59 h 201"/>
                <a:gd name="T64" fmla="*/ 44 w 167"/>
                <a:gd name="T65" fmla="*/ 62 h 201"/>
                <a:gd name="T66" fmla="*/ 43 w 167"/>
                <a:gd name="T67" fmla="*/ 62 h 201"/>
                <a:gd name="T68" fmla="*/ 43 w 167"/>
                <a:gd name="T69" fmla="*/ 62 h 201"/>
                <a:gd name="T70" fmla="*/ 40 w 167"/>
                <a:gd name="T71" fmla="*/ 57 h 201"/>
                <a:gd name="T72" fmla="*/ 62 w 167"/>
                <a:gd name="T73" fmla="*/ 39 h 201"/>
                <a:gd name="T74" fmla="*/ 63 w 167"/>
                <a:gd name="T75" fmla="*/ 39 h 201"/>
                <a:gd name="T76" fmla="*/ 67 w 167"/>
                <a:gd name="T77" fmla="*/ 43 h 201"/>
                <a:gd name="T78" fmla="*/ 63 w 167"/>
                <a:gd name="T79" fmla="*/ 4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201">
                  <a:moveTo>
                    <a:pt x="167" y="194"/>
                  </a:moveTo>
                  <a:cubicBezTo>
                    <a:pt x="167" y="198"/>
                    <a:pt x="164" y="201"/>
                    <a:pt x="160" y="201"/>
                  </a:cubicBezTo>
                  <a:cubicBezTo>
                    <a:pt x="31" y="201"/>
                    <a:pt x="31" y="201"/>
                    <a:pt x="31" y="201"/>
                  </a:cubicBezTo>
                  <a:cubicBezTo>
                    <a:pt x="14" y="201"/>
                    <a:pt x="0" y="187"/>
                    <a:pt x="0" y="170"/>
                  </a:cubicBezTo>
                  <a:cubicBezTo>
                    <a:pt x="0" y="153"/>
                    <a:pt x="14" y="139"/>
                    <a:pt x="31" y="139"/>
                  </a:cubicBezTo>
                  <a:cubicBezTo>
                    <a:pt x="160" y="139"/>
                    <a:pt x="160" y="139"/>
                    <a:pt x="160" y="139"/>
                  </a:cubicBezTo>
                  <a:cubicBezTo>
                    <a:pt x="164" y="139"/>
                    <a:pt x="167" y="142"/>
                    <a:pt x="167" y="146"/>
                  </a:cubicBezTo>
                  <a:cubicBezTo>
                    <a:pt x="167" y="150"/>
                    <a:pt x="164" y="154"/>
                    <a:pt x="160" y="154"/>
                  </a:cubicBezTo>
                  <a:cubicBezTo>
                    <a:pt x="33" y="154"/>
                    <a:pt x="33" y="154"/>
                    <a:pt x="33" y="154"/>
                  </a:cubicBezTo>
                  <a:cubicBezTo>
                    <a:pt x="24" y="154"/>
                    <a:pt x="17" y="161"/>
                    <a:pt x="17" y="170"/>
                  </a:cubicBezTo>
                  <a:cubicBezTo>
                    <a:pt x="17" y="179"/>
                    <a:pt x="24" y="187"/>
                    <a:pt x="33" y="187"/>
                  </a:cubicBezTo>
                  <a:cubicBezTo>
                    <a:pt x="160" y="187"/>
                    <a:pt x="160" y="187"/>
                    <a:pt x="160" y="187"/>
                  </a:cubicBezTo>
                  <a:cubicBezTo>
                    <a:pt x="164" y="187"/>
                    <a:pt x="167" y="190"/>
                    <a:pt x="167" y="194"/>
                  </a:cubicBezTo>
                  <a:close/>
                  <a:moveTo>
                    <a:pt x="86" y="28"/>
                  </a:moveTo>
                  <a:cubicBezTo>
                    <a:pt x="101" y="28"/>
                    <a:pt x="114" y="17"/>
                    <a:pt x="114" y="2"/>
                  </a:cubicBezTo>
                  <a:cubicBezTo>
                    <a:pt x="114" y="1"/>
                    <a:pt x="114" y="1"/>
                    <a:pt x="113" y="0"/>
                  </a:cubicBezTo>
                  <a:cubicBezTo>
                    <a:pt x="113" y="0"/>
                    <a:pt x="112" y="0"/>
                    <a:pt x="111" y="0"/>
                  </a:cubicBezTo>
                  <a:cubicBezTo>
                    <a:pt x="96" y="0"/>
                    <a:pt x="84" y="12"/>
                    <a:pt x="84" y="26"/>
                  </a:cubicBezTo>
                  <a:cubicBezTo>
                    <a:pt x="84" y="27"/>
                    <a:pt x="84" y="28"/>
                    <a:pt x="84" y="28"/>
                  </a:cubicBezTo>
                  <a:cubicBezTo>
                    <a:pt x="85" y="28"/>
                    <a:pt x="85" y="28"/>
                    <a:pt x="86" y="28"/>
                  </a:cubicBezTo>
                  <a:close/>
                  <a:moveTo>
                    <a:pt x="137" y="50"/>
                  </a:moveTo>
                  <a:cubicBezTo>
                    <a:pt x="131" y="37"/>
                    <a:pt x="118" y="31"/>
                    <a:pt x="108" y="31"/>
                  </a:cubicBezTo>
                  <a:cubicBezTo>
                    <a:pt x="97" y="31"/>
                    <a:pt x="94" y="36"/>
                    <a:pt x="85" y="36"/>
                  </a:cubicBezTo>
                  <a:cubicBezTo>
                    <a:pt x="76" y="36"/>
                    <a:pt x="74" y="31"/>
                    <a:pt x="63" y="31"/>
                  </a:cubicBezTo>
                  <a:cubicBezTo>
                    <a:pt x="53" y="31"/>
                    <a:pt x="40" y="37"/>
                    <a:pt x="34" y="50"/>
                  </a:cubicBezTo>
                  <a:cubicBezTo>
                    <a:pt x="23" y="76"/>
                    <a:pt x="42" y="125"/>
                    <a:pt x="64" y="125"/>
                  </a:cubicBezTo>
                  <a:cubicBezTo>
                    <a:pt x="73" y="125"/>
                    <a:pt x="77" y="120"/>
                    <a:pt x="85" y="120"/>
                  </a:cubicBezTo>
                  <a:cubicBezTo>
                    <a:pt x="94" y="120"/>
                    <a:pt x="97" y="125"/>
                    <a:pt x="106" y="125"/>
                  </a:cubicBezTo>
                  <a:cubicBezTo>
                    <a:pt x="129" y="125"/>
                    <a:pt x="148" y="76"/>
                    <a:pt x="137" y="50"/>
                  </a:cubicBezTo>
                  <a:close/>
                  <a:moveTo>
                    <a:pt x="63" y="46"/>
                  </a:moveTo>
                  <a:cubicBezTo>
                    <a:pt x="62" y="46"/>
                    <a:pt x="62" y="46"/>
                    <a:pt x="62" y="46"/>
                  </a:cubicBezTo>
                  <a:cubicBezTo>
                    <a:pt x="57" y="46"/>
                    <a:pt x="49" y="51"/>
                    <a:pt x="47" y="59"/>
                  </a:cubicBezTo>
                  <a:cubicBezTo>
                    <a:pt x="47" y="61"/>
                    <a:pt x="45" y="62"/>
                    <a:pt x="44" y="62"/>
                  </a:cubicBezTo>
                  <a:cubicBezTo>
                    <a:pt x="43" y="62"/>
                    <a:pt x="43" y="62"/>
                    <a:pt x="43" y="62"/>
                  </a:cubicBezTo>
                  <a:cubicBezTo>
                    <a:pt x="43" y="62"/>
                    <a:pt x="43" y="62"/>
                    <a:pt x="43" y="62"/>
                  </a:cubicBezTo>
                  <a:cubicBezTo>
                    <a:pt x="41" y="61"/>
                    <a:pt x="40" y="59"/>
                    <a:pt x="40" y="57"/>
                  </a:cubicBezTo>
                  <a:cubicBezTo>
                    <a:pt x="42" y="46"/>
                    <a:pt x="53" y="39"/>
                    <a:pt x="62" y="39"/>
                  </a:cubicBezTo>
                  <a:cubicBezTo>
                    <a:pt x="62" y="39"/>
                    <a:pt x="63" y="39"/>
                    <a:pt x="63" y="39"/>
                  </a:cubicBezTo>
                  <a:cubicBezTo>
                    <a:pt x="65" y="39"/>
                    <a:pt x="67" y="41"/>
                    <a:pt x="67" y="43"/>
                  </a:cubicBezTo>
                  <a:cubicBezTo>
                    <a:pt x="66" y="45"/>
                    <a:pt x="65" y="46"/>
                    <a:pt x="63" y="46"/>
                  </a:cubicBezTo>
                  <a:close/>
                </a:path>
              </a:pathLst>
            </a:custGeom>
            <a:grpFill/>
            <a:ln>
              <a:solidFill>
                <a:schemeClr val="bg1"/>
              </a:solidFill>
            </a:ln>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ea typeface="微软雅黑"/>
              </a:endParaRPr>
            </a:p>
          </p:txBody>
        </p:sp>
      </p:grpSp>
      <p:grpSp>
        <p:nvGrpSpPr>
          <p:cNvPr id="224" name="PA_组合 1">
            <a:extLst>
              <a:ext uri="{FF2B5EF4-FFF2-40B4-BE49-F238E27FC236}">
                <a16:creationId xmlns:a16="http://schemas.microsoft.com/office/drawing/2014/main" id="{6C8E7E01-A14B-4700-B29B-B9000A4447ED}"/>
              </a:ext>
            </a:extLst>
          </p:cNvPr>
          <p:cNvGrpSpPr/>
          <p:nvPr>
            <p:custDataLst>
              <p:tags r:id="rId51"/>
            </p:custDataLst>
          </p:nvPr>
        </p:nvGrpSpPr>
        <p:grpSpPr>
          <a:xfrm>
            <a:off x="4368055" y="2013995"/>
            <a:ext cx="524847" cy="525010"/>
            <a:chOff x="3564033" y="1741346"/>
            <a:chExt cx="393757" cy="393757"/>
          </a:xfrm>
          <a:noFill/>
        </p:grpSpPr>
        <p:sp>
          <p:nvSpPr>
            <p:cNvPr id="225" name="椭圆 224">
              <a:extLst>
                <a:ext uri="{FF2B5EF4-FFF2-40B4-BE49-F238E27FC236}">
                  <a16:creationId xmlns:a16="http://schemas.microsoft.com/office/drawing/2014/main" id="{C156C1F2-8EA5-4635-B939-BF1D3A0DCE87}"/>
                </a:ext>
              </a:extLst>
            </p:cNvPr>
            <p:cNvSpPr/>
            <p:nvPr/>
          </p:nvSpPr>
          <p:spPr>
            <a:xfrm>
              <a:off x="3564033" y="1741346"/>
              <a:ext cx="393757" cy="39375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solidFill>
                  <a:schemeClr val="bg1"/>
                </a:solidFill>
              </a:endParaRPr>
            </a:p>
          </p:txBody>
        </p:sp>
        <p:sp>
          <p:nvSpPr>
            <p:cNvPr id="226" name="Freeform 898">
              <a:extLst>
                <a:ext uri="{FF2B5EF4-FFF2-40B4-BE49-F238E27FC236}">
                  <a16:creationId xmlns:a16="http://schemas.microsoft.com/office/drawing/2014/main" id="{1EF5D71E-A2DC-459B-BB17-B650DFE4C0D1}"/>
                </a:ext>
              </a:extLst>
            </p:cNvPr>
            <p:cNvSpPr>
              <a:spLocks noEditPoints="1"/>
            </p:cNvSpPr>
            <p:nvPr/>
          </p:nvSpPr>
          <p:spPr bwMode="auto">
            <a:xfrm>
              <a:off x="3683642" y="1812997"/>
              <a:ext cx="154539" cy="237101"/>
            </a:xfrm>
            <a:custGeom>
              <a:avLst/>
              <a:gdLst>
                <a:gd name="T0" fmla="*/ 47 w 123"/>
                <a:gd name="T1" fmla="*/ 8 h 189"/>
                <a:gd name="T2" fmla="*/ 49 w 123"/>
                <a:gd name="T3" fmla="*/ 4 h 189"/>
                <a:gd name="T4" fmla="*/ 59 w 123"/>
                <a:gd name="T5" fmla="*/ 1 h 189"/>
                <a:gd name="T6" fmla="*/ 64 w 123"/>
                <a:gd name="T7" fmla="*/ 3 h 189"/>
                <a:gd name="T8" fmla="*/ 64 w 123"/>
                <a:gd name="T9" fmla="*/ 5 h 189"/>
                <a:gd name="T10" fmla="*/ 62 w 123"/>
                <a:gd name="T11" fmla="*/ 9 h 189"/>
                <a:gd name="T12" fmla="*/ 52 w 123"/>
                <a:gd name="T13" fmla="*/ 13 h 189"/>
                <a:gd name="T14" fmla="*/ 48 w 123"/>
                <a:gd name="T15" fmla="*/ 10 h 189"/>
                <a:gd name="T16" fmla="*/ 47 w 123"/>
                <a:gd name="T17" fmla="*/ 8 h 189"/>
                <a:gd name="T18" fmla="*/ 76 w 123"/>
                <a:gd name="T19" fmla="*/ 106 h 189"/>
                <a:gd name="T20" fmla="*/ 72 w 123"/>
                <a:gd name="T21" fmla="*/ 111 h 189"/>
                <a:gd name="T22" fmla="*/ 79 w 123"/>
                <a:gd name="T23" fmla="*/ 114 h 189"/>
                <a:gd name="T24" fmla="*/ 97 w 123"/>
                <a:gd name="T25" fmla="*/ 108 h 189"/>
                <a:gd name="T26" fmla="*/ 102 w 123"/>
                <a:gd name="T27" fmla="*/ 102 h 189"/>
                <a:gd name="T28" fmla="*/ 95 w 123"/>
                <a:gd name="T29" fmla="*/ 100 h 189"/>
                <a:gd name="T30" fmla="*/ 76 w 123"/>
                <a:gd name="T31" fmla="*/ 106 h 189"/>
                <a:gd name="T32" fmla="*/ 123 w 123"/>
                <a:gd name="T33" fmla="*/ 134 h 189"/>
                <a:gd name="T34" fmla="*/ 123 w 123"/>
                <a:gd name="T35" fmla="*/ 138 h 189"/>
                <a:gd name="T36" fmla="*/ 120 w 123"/>
                <a:gd name="T37" fmla="*/ 141 h 189"/>
                <a:gd name="T38" fmla="*/ 114 w 123"/>
                <a:gd name="T39" fmla="*/ 141 h 189"/>
                <a:gd name="T40" fmla="*/ 83 w 123"/>
                <a:gd name="T41" fmla="*/ 166 h 189"/>
                <a:gd name="T42" fmla="*/ 108 w 123"/>
                <a:gd name="T43" fmla="*/ 182 h 189"/>
                <a:gd name="T44" fmla="*/ 102 w 123"/>
                <a:gd name="T45" fmla="*/ 189 h 189"/>
                <a:gd name="T46" fmla="*/ 23 w 123"/>
                <a:gd name="T47" fmla="*/ 189 h 189"/>
                <a:gd name="T48" fmla="*/ 17 w 123"/>
                <a:gd name="T49" fmla="*/ 182 h 189"/>
                <a:gd name="T50" fmla="*/ 38 w 123"/>
                <a:gd name="T51" fmla="*/ 167 h 189"/>
                <a:gd name="T52" fmla="*/ 0 w 123"/>
                <a:gd name="T53" fmla="*/ 107 h 189"/>
                <a:gd name="T54" fmla="*/ 52 w 123"/>
                <a:gd name="T55" fmla="*/ 46 h 189"/>
                <a:gd name="T56" fmla="*/ 46 w 123"/>
                <a:gd name="T57" fmla="*/ 25 h 189"/>
                <a:gd name="T58" fmla="*/ 49 w 123"/>
                <a:gd name="T59" fmla="*/ 18 h 189"/>
                <a:gd name="T60" fmla="*/ 68 w 123"/>
                <a:gd name="T61" fmla="*/ 12 h 189"/>
                <a:gd name="T62" fmla="*/ 75 w 123"/>
                <a:gd name="T63" fmla="*/ 16 h 189"/>
                <a:gd name="T64" fmla="*/ 97 w 123"/>
                <a:gd name="T65" fmla="*/ 87 h 189"/>
                <a:gd name="T66" fmla="*/ 93 w 123"/>
                <a:gd name="T67" fmla="*/ 94 h 189"/>
                <a:gd name="T68" fmla="*/ 75 w 123"/>
                <a:gd name="T69" fmla="*/ 100 h 189"/>
                <a:gd name="T70" fmla="*/ 68 w 123"/>
                <a:gd name="T71" fmla="*/ 96 h 189"/>
                <a:gd name="T72" fmla="*/ 59 w 123"/>
                <a:gd name="T73" fmla="*/ 67 h 189"/>
                <a:gd name="T74" fmla="*/ 22 w 123"/>
                <a:gd name="T75" fmla="*/ 105 h 189"/>
                <a:gd name="T76" fmla="*/ 56 w 123"/>
                <a:gd name="T77" fmla="*/ 147 h 189"/>
                <a:gd name="T78" fmla="*/ 74 w 123"/>
                <a:gd name="T79" fmla="*/ 141 h 189"/>
                <a:gd name="T80" fmla="*/ 68 w 123"/>
                <a:gd name="T81" fmla="*/ 141 h 189"/>
                <a:gd name="T82" fmla="*/ 65 w 123"/>
                <a:gd name="T83" fmla="*/ 138 h 189"/>
                <a:gd name="T84" fmla="*/ 65 w 123"/>
                <a:gd name="T85" fmla="*/ 134 h 189"/>
                <a:gd name="T86" fmla="*/ 68 w 123"/>
                <a:gd name="T87" fmla="*/ 131 h 189"/>
                <a:gd name="T88" fmla="*/ 120 w 123"/>
                <a:gd name="T89" fmla="*/ 131 h 189"/>
                <a:gd name="T90" fmla="*/ 123 w 123"/>
                <a:gd name="T91" fmla="*/ 134 h 189"/>
                <a:gd name="T92" fmla="*/ 67 w 123"/>
                <a:gd name="T93" fmla="*/ 35 h 189"/>
                <a:gd name="T94" fmla="*/ 78 w 123"/>
                <a:gd name="T95" fmla="*/ 74 h 189"/>
                <a:gd name="T96" fmla="*/ 80 w 123"/>
                <a:gd name="T97" fmla="*/ 76 h 189"/>
                <a:gd name="T98" fmla="*/ 82 w 123"/>
                <a:gd name="T99" fmla="*/ 76 h 189"/>
                <a:gd name="T100" fmla="*/ 84 w 123"/>
                <a:gd name="T101" fmla="*/ 72 h 189"/>
                <a:gd name="T102" fmla="*/ 72 w 123"/>
                <a:gd name="T103" fmla="*/ 34 h 189"/>
                <a:gd name="T104" fmla="*/ 69 w 123"/>
                <a:gd name="T105" fmla="*/ 32 h 189"/>
                <a:gd name="T106" fmla="*/ 67 w 123"/>
                <a:gd name="T107" fmla="*/ 35 h 189"/>
                <a:gd name="T108" fmla="*/ 67 w 123"/>
                <a:gd name="T109" fmla="*/ 162 h 189"/>
                <a:gd name="T110" fmla="*/ 55 w 123"/>
                <a:gd name="T111" fmla="*/ 162 h 189"/>
                <a:gd name="T112" fmla="*/ 55 w 123"/>
                <a:gd name="T113" fmla="*/ 174 h 189"/>
                <a:gd name="T114" fmla="*/ 67 w 123"/>
                <a:gd name="T115" fmla="*/ 174 h 189"/>
                <a:gd name="T116" fmla="*/ 67 w 123"/>
                <a:gd name="T117" fmla="*/ 16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3" h="189">
                  <a:moveTo>
                    <a:pt x="47" y="8"/>
                  </a:moveTo>
                  <a:cubicBezTo>
                    <a:pt x="46" y="6"/>
                    <a:pt x="47" y="5"/>
                    <a:pt x="49" y="4"/>
                  </a:cubicBezTo>
                  <a:cubicBezTo>
                    <a:pt x="59" y="1"/>
                    <a:pt x="59" y="1"/>
                    <a:pt x="59" y="1"/>
                  </a:cubicBezTo>
                  <a:cubicBezTo>
                    <a:pt x="61" y="0"/>
                    <a:pt x="63" y="1"/>
                    <a:pt x="64" y="3"/>
                  </a:cubicBezTo>
                  <a:cubicBezTo>
                    <a:pt x="64" y="5"/>
                    <a:pt x="64" y="5"/>
                    <a:pt x="64" y="5"/>
                  </a:cubicBezTo>
                  <a:cubicBezTo>
                    <a:pt x="65" y="7"/>
                    <a:pt x="64" y="9"/>
                    <a:pt x="62" y="9"/>
                  </a:cubicBezTo>
                  <a:cubicBezTo>
                    <a:pt x="52" y="13"/>
                    <a:pt x="52" y="13"/>
                    <a:pt x="52" y="13"/>
                  </a:cubicBezTo>
                  <a:cubicBezTo>
                    <a:pt x="50" y="13"/>
                    <a:pt x="48" y="12"/>
                    <a:pt x="48" y="10"/>
                  </a:cubicBezTo>
                  <a:lnTo>
                    <a:pt x="47" y="8"/>
                  </a:lnTo>
                  <a:close/>
                  <a:moveTo>
                    <a:pt x="76" y="106"/>
                  </a:moveTo>
                  <a:cubicBezTo>
                    <a:pt x="73" y="107"/>
                    <a:pt x="71" y="109"/>
                    <a:pt x="72" y="111"/>
                  </a:cubicBezTo>
                  <a:cubicBezTo>
                    <a:pt x="73" y="114"/>
                    <a:pt x="76" y="115"/>
                    <a:pt x="79" y="114"/>
                  </a:cubicBezTo>
                  <a:cubicBezTo>
                    <a:pt x="97" y="108"/>
                    <a:pt x="97" y="108"/>
                    <a:pt x="97" y="108"/>
                  </a:cubicBezTo>
                  <a:cubicBezTo>
                    <a:pt x="100" y="107"/>
                    <a:pt x="102" y="105"/>
                    <a:pt x="102" y="102"/>
                  </a:cubicBezTo>
                  <a:cubicBezTo>
                    <a:pt x="101" y="100"/>
                    <a:pt x="98" y="99"/>
                    <a:pt x="95" y="100"/>
                  </a:cubicBezTo>
                  <a:lnTo>
                    <a:pt x="76" y="106"/>
                  </a:lnTo>
                  <a:close/>
                  <a:moveTo>
                    <a:pt x="123" y="134"/>
                  </a:moveTo>
                  <a:cubicBezTo>
                    <a:pt x="123" y="138"/>
                    <a:pt x="123" y="138"/>
                    <a:pt x="123" y="138"/>
                  </a:cubicBezTo>
                  <a:cubicBezTo>
                    <a:pt x="123" y="140"/>
                    <a:pt x="122" y="141"/>
                    <a:pt x="120" y="141"/>
                  </a:cubicBezTo>
                  <a:cubicBezTo>
                    <a:pt x="114" y="141"/>
                    <a:pt x="114" y="141"/>
                    <a:pt x="114" y="141"/>
                  </a:cubicBezTo>
                  <a:cubicBezTo>
                    <a:pt x="108" y="150"/>
                    <a:pt x="95" y="160"/>
                    <a:pt x="83" y="166"/>
                  </a:cubicBezTo>
                  <a:cubicBezTo>
                    <a:pt x="96" y="169"/>
                    <a:pt x="108" y="177"/>
                    <a:pt x="108" y="182"/>
                  </a:cubicBezTo>
                  <a:cubicBezTo>
                    <a:pt x="108" y="186"/>
                    <a:pt x="105" y="189"/>
                    <a:pt x="102" y="189"/>
                  </a:cubicBezTo>
                  <a:cubicBezTo>
                    <a:pt x="23" y="189"/>
                    <a:pt x="23" y="189"/>
                    <a:pt x="23" y="189"/>
                  </a:cubicBezTo>
                  <a:cubicBezTo>
                    <a:pt x="20" y="189"/>
                    <a:pt x="17" y="186"/>
                    <a:pt x="17" y="182"/>
                  </a:cubicBezTo>
                  <a:cubicBezTo>
                    <a:pt x="17" y="177"/>
                    <a:pt x="26" y="171"/>
                    <a:pt x="38" y="167"/>
                  </a:cubicBezTo>
                  <a:cubicBezTo>
                    <a:pt x="9" y="150"/>
                    <a:pt x="0" y="133"/>
                    <a:pt x="0" y="107"/>
                  </a:cubicBezTo>
                  <a:cubicBezTo>
                    <a:pt x="0" y="80"/>
                    <a:pt x="19" y="54"/>
                    <a:pt x="52" y="46"/>
                  </a:cubicBezTo>
                  <a:cubicBezTo>
                    <a:pt x="46" y="25"/>
                    <a:pt x="46" y="25"/>
                    <a:pt x="46" y="25"/>
                  </a:cubicBezTo>
                  <a:cubicBezTo>
                    <a:pt x="45" y="22"/>
                    <a:pt x="46" y="19"/>
                    <a:pt x="49" y="18"/>
                  </a:cubicBezTo>
                  <a:cubicBezTo>
                    <a:pt x="68" y="12"/>
                    <a:pt x="68" y="12"/>
                    <a:pt x="68" y="12"/>
                  </a:cubicBezTo>
                  <a:cubicBezTo>
                    <a:pt x="71" y="11"/>
                    <a:pt x="74" y="13"/>
                    <a:pt x="75" y="16"/>
                  </a:cubicBezTo>
                  <a:cubicBezTo>
                    <a:pt x="97" y="87"/>
                    <a:pt x="97" y="87"/>
                    <a:pt x="97" y="87"/>
                  </a:cubicBezTo>
                  <a:cubicBezTo>
                    <a:pt x="98" y="90"/>
                    <a:pt x="96" y="93"/>
                    <a:pt x="93" y="94"/>
                  </a:cubicBezTo>
                  <a:cubicBezTo>
                    <a:pt x="75" y="100"/>
                    <a:pt x="75" y="100"/>
                    <a:pt x="75" y="100"/>
                  </a:cubicBezTo>
                  <a:cubicBezTo>
                    <a:pt x="72" y="100"/>
                    <a:pt x="69" y="99"/>
                    <a:pt x="68" y="96"/>
                  </a:cubicBezTo>
                  <a:cubicBezTo>
                    <a:pt x="59" y="67"/>
                    <a:pt x="59" y="67"/>
                    <a:pt x="59" y="67"/>
                  </a:cubicBezTo>
                  <a:cubicBezTo>
                    <a:pt x="42" y="69"/>
                    <a:pt x="22" y="85"/>
                    <a:pt x="22" y="105"/>
                  </a:cubicBezTo>
                  <a:cubicBezTo>
                    <a:pt x="22" y="127"/>
                    <a:pt x="38" y="147"/>
                    <a:pt x="56" y="147"/>
                  </a:cubicBezTo>
                  <a:cubicBezTo>
                    <a:pt x="64" y="147"/>
                    <a:pt x="70" y="145"/>
                    <a:pt x="74" y="141"/>
                  </a:cubicBezTo>
                  <a:cubicBezTo>
                    <a:pt x="68" y="141"/>
                    <a:pt x="68" y="141"/>
                    <a:pt x="68" y="141"/>
                  </a:cubicBezTo>
                  <a:cubicBezTo>
                    <a:pt x="66" y="141"/>
                    <a:pt x="65" y="140"/>
                    <a:pt x="65" y="138"/>
                  </a:cubicBezTo>
                  <a:cubicBezTo>
                    <a:pt x="65" y="134"/>
                    <a:pt x="65" y="134"/>
                    <a:pt x="65" y="134"/>
                  </a:cubicBezTo>
                  <a:cubicBezTo>
                    <a:pt x="65" y="133"/>
                    <a:pt x="66" y="131"/>
                    <a:pt x="68" y="131"/>
                  </a:cubicBezTo>
                  <a:cubicBezTo>
                    <a:pt x="120" y="131"/>
                    <a:pt x="120" y="131"/>
                    <a:pt x="120" y="131"/>
                  </a:cubicBezTo>
                  <a:cubicBezTo>
                    <a:pt x="122" y="131"/>
                    <a:pt x="123" y="133"/>
                    <a:pt x="123" y="134"/>
                  </a:cubicBezTo>
                  <a:close/>
                  <a:moveTo>
                    <a:pt x="67" y="35"/>
                  </a:moveTo>
                  <a:cubicBezTo>
                    <a:pt x="78" y="74"/>
                    <a:pt x="78" y="74"/>
                    <a:pt x="78" y="74"/>
                  </a:cubicBezTo>
                  <a:cubicBezTo>
                    <a:pt x="78" y="75"/>
                    <a:pt x="79" y="75"/>
                    <a:pt x="80" y="76"/>
                  </a:cubicBezTo>
                  <a:cubicBezTo>
                    <a:pt x="81" y="76"/>
                    <a:pt x="81" y="76"/>
                    <a:pt x="82" y="76"/>
                  </a:cubicBezTo>
                  <a:cubicBezTo>
                    <a:pt x="83" y="75"/>
                    <a:pt x="84" y="74"/>
                    <a:pt x="84" y="72"/>
                  </a:cubicBezTo>
                  <a:cubicBezTo>
                    <a:pt x="72" y="34"/>
                    <a:pt x="72" y="34"/>
                    <a:pt x="72" y="34"/>
                  </a:cubicBezTo>
                  <a:cubicBezTo>
                    <a:pt x="72" y="32"/>
                    <a:pt x="70" y="31"/>
                    <a:pt x="69" y="32"/>
                  </a:cubicBezTo>
                  <a:cubicBezTo>
                    <a:pt x="67" y="32"/>
                    <a:pt x="66" y="34"/>
                    <a:pt x="67" y="35"/>
                  </a:cubicBezTo>
                  <a:close/>
                  <a:moveTo>
                    <a:pt x="67" y="162"/>
                  </a:moveTo>
                  <a:cubicBezTo>
                    <a:pt x="64" y="159"/>
                    <a:pt x="58" y="159"/>
                    <a:pt x="55" y="162"/>
                  </a:cubicBezTo>
                  <a:cubicBezTo>
                    <a:pt x="52" y="165"/>
                    <a:pt x="52" y="171"/>
                    <a:pt x="55" y="174"/>
                  </a:cubicBezTo>
                  <a:cubicBezTo>
                    <a:pt x="58" y="177"/>
                    <a:pt x="64" y="177"/>
                    <a:pt x="67" y="174"/>
                  </a:cubicBezTo>
                  <a:cubicBezTo>
                    <a:pt x="70" y="171"/>
                    <a:pt x="70" y="165"/>
                    <a:pt x="67" y="162"/>
                  </a:cubicBezTo>
                  <a:close/>
                </a:path>
              </a:pathLst>
            </a:custGeom>
            <a:grpFill/>
            <a:ln>
              <a:solidFill>
                <a:schemeClr val="bg1"/>
              </a:solidFill>
            </a:ln>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ea typeface="微软雅黑"/>
              </a:endParaRPr>
            </a:p>
          </p:txBody>
        </p:sp>
      </p:grpSp>
      <p:grpSp>
        <p:nvGrpSpPr>
          <p:cNvPr id="227" name="PA_组合 2">
            <a:extLst>
              <a:ext uri="{FF2B5EF4-FFF2-40B4-BE49-F238E27FC236}">
                <a16:creationId xmlns:a16="http://schemas.microsoft.com/office/drawing/2014/main" id="{DA4A7954-0248-44A7-83D5-5E65DB4E977E}"/>
              </a:ext>
            </a:extLst>
          </p:cNvPr>
          <p:cNvGrpSpPr/>
          <p:nvPr>
            <p:custDataLst>
              <p:tags r:id="rId52"/>
            </p:custDataLst>
          </p:nvPr>
        </p:nvGrpSpPr>
        <p:grpSpPr>
          <a:xfrm>
            <a:off x="7839231" y="2105771"/>
            <a:ext cx="524847" cy="525010"/>
            <a:chOff x="6168219" y="1810178"/>
            <a:chExt cx="393757" cy="393757"/>
          </a:xfrm>
          <a:noFill/>
        </p:grpSpPr>
        <p:sp>
          <p:nvSpPr>
            <p:cNvPr id="228" name="椭圆 227">
              <a:extLst>
                <a:ext uri="{FF2B5EF4-FFF2-40B4-BE49-F238E27FC236}">
                  <a16:creationId xmlns:a16="http://schemas.microsoft.com/office/drawing/2014/main" id="{C9AB4D9F-9FCC-4D5E-B077-EA2AD703B4AC}"/>
                </a:ext>
              </a:extLst>
            </p:cNvPr>
            <p:cNvSpPr/>
            <p:nvPr/>
          </p:nvSpPr>
          <p:spPr>
            <a:xfrm>
              <a:off x="6168219" y="1810178"/>
              <a:ext cx="393757" cy="39375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solidFill>
                  <a:schemeClr val="bg1"/>
                </a:solidFill>
              </a:endParaRPr>
            </a:p>
          </p:txBody>
        </p:sp>
        <p:sp>
          <p:nvSpPr>
            <p:cNvPr id="229" name="Freeform 911">
              <a:extLst>
                <a:ext uri="{FF2B5EF4-FFF2-40B4-BE49-F238E27FC236}">
                  <a16:creationId xmlns:a16="http://schemas.microsoft.com/office/drawing/2014/main" id="{ED11053A-6F74-4551-A81E-7951FE591466}"/>
                </a:ext>
              </a:extLst>
            </p:cNvPr>
            <p:cNvSpPr>
              <a:spLocks noEditPoints="1"/>
            </p:cNvSpPr>
            <p:nvPr/>
          </p:nvSpPr>
          <p:spPr bwMode="auto">
            <a:xfrm>
              <a:off x="6226269" y="1918711"/>
              <a:ext cx="277656" cy="176691"/>
            </a:xfrm>
            <a:custGeom>
              <a:avLst/>
              <a:gdLst>
                <a:gd name="T0" fmla="*/ 232 w 232"/>
                <a:gd name="T1" fmla="*/ 54 h 148"/>
                <a:gd name="T2" fmla="*/ 229 w 232"/>
                <a:gd name="T3" fmla="*/ 51 h 148"/>
                <a:gd name="T4" fmla="*/ 6 w 232"/>
                <a:gd name="T5" fmla="*/ 0 h 148"/>
                <a:gd name="T6" fmla="*/ 1 w 232"/>
                <a:gd name="T7" fmla="*/ 2 h 148"/>
                <a:gd name="T8" fmla="*/ 2 w 232"/>
                <a:gd name="T9" fmla="*/ 6 h 148"/>
                <a:gd name="T10" fmla="*/ 120 w 232"/>
                <a:gd name="T11" fmla="*/ 146 h 148"/>
                <a:gd name="T12" fmla="*/ 123 w 232"/>
                <a:gd name="T13" fmla="*/ 148 h 148"/>
                <a:gd name="T14" fmla="*/ 125 w 232"/>
                <a:gd name="T15" fmla="*/ 147 h 148"/>
                <a:gd name="T16" fmla="*/ 231 w 232"/>
                <a:gd name="T17" fmla="*/ 58 h 148"/>
                <a:gd name="T18" fmla="*/ 232 w 232"/>
                <a:gd name="T19" fmla="*/ 54 h 148"/>
                <a:gd name="T20" fmla="*/ 123 w 232"/>
                <a:gd name="T21" fmla="*/ 138 h 148"/>
                <a:gd name="T22" fmla="*/ 112 w 232"/>
                <a:gd name="T23" fmla="*/ 124 h 148"/>
                <a:gd name="T24" fmla="*/ 119 w 232"/>
                <a:gd name="T25" fmla="*/ 118 h 148"/>
                <a:gd name="T26" fmla="*/ 120 w 232"/>
                <a:gd name="T27" fmla="*/ 113 h 148"/>
                <a:gd name="T28" fmla="*/ 115 w 232"/>
                <a:gd name="T29" fmla="*/ 113 h 148"/>
                <a:gd name="T30" fmla="*/ 107 w 232"/>
                <a:gd name="T31" fmla="*/ 119 h 148"/>
                <a:gd name="T32" fmla="*/ 95 w 232"/>
                <a:gd name="T33" fmla="*/ 105 h 148"/>
                <a:gd name="T34" fmla="*/ 99 w 232"/>
                <a:gd name="T35" fmla="*/ 101 h 148"/>
                <a:gd name="T36" fmla="*/ 100 w 232"/>
                <a:gd name="T37" fmla="*/ 97 h 148"/>
                <a:gd name="T38" fmla="*/ 95 w 232"/>
                <a:gd name="T39" fmla="*/ 96 h 148"/>
                <a:gd name="T40" fmla="*/ 91 w 232"/>
                <a:gd name="T41" fmla="*/ 100 h 148"/>
                <a:gd name="T42" fmla="*/ 78 w 232"/>
                <a:gd name="T43" fmla="*/ 85 h 148"/>
                <a:gd name="T44" fmla="*/ 86 w 232"/>
                <a:gd name="T45" fmla="*/ 78 h 148"/>
                <a:gd name="T46" fmla="*/ 86 w 232"/>
                <a:gd name="T47" fmla="*/ 74 h 148"/>
                <a:gd name="T48" fmla="*/ 82 w 232"/>
                <a:gd name="T49" fmla="*/ 74 h 148"/>
                <a:gd name="T50" fmla="*/ 75 w 232"/>
                <a:gd name="T51" fmla="*/ 80 h 148"/>
                <a:gd name="T52" fmla="*/ 62 w 232"/>
                <a:gd name="T53" fmla="*/ 65 h 148"/>
                <a:gd name="T54" fmla="*/ 66 w 232"/>
                <a:gd name="T55" fmla="*/ 62 h 148"/>
                <a:gd name="T56" fmla="*/ 66 w 232"/>
                <a:gd name="T57" fmla="*/ 57 h 148"/>
                <a:gd name="T58" fmla="*/ 62 w 232"/>
                <a:gd name="T59" fmla="*/ 57 h 148"/>
                <a:gd name="T60" fmla="*/ 58 w 232"/>
                <a:gd name="T61" fmla="*/ 60 h 148"/>
                <a:gd name="T62" fmla="*/ 45 w 232"/>
                <a:gd name="T63" fmla="*/ 45 h 148"/>
                <a:gd name="T64" fmla="*/ 53 w 232"/>
                <a:gd name="T65" fmla="*/ 39 h 148"/>
                <a:gd name="T66" fmla="*/ 53 w 232"/>
                <a:gd name="T67" fmla="*/ 35 h 148"/>
                <a:gd name="T68" fmla="*/ 49 w 232"/>
                <a:gd name="T69" fmla="*/ 35 h 148"/>
                <a:gd name="T70" fmla="*/ 41 w 232"/>
                <a:gd name="T71" fmla="*/ 41 h 148"/>
                <a:gd name="T72" fmla="*/ 16 w 232"/>
                <a:gd name="T73" fmla="*/ 10 h 148"/>
                <a:gd name="T74" fmla="*/ 219 w 232"/>
                <a:gd name="T75" fmla="*/ 57 h 148"/>
                <a:gd name="T76" fmla="*/ 123 w 232"/>
                <a:gd name="T77" fmla="*/ 138 h 148"/>
                <a:gd name="T78" fmla="*/ 125 w 232"/>
                <a:gd name="T79" fmla="*/ 100 h 148"/>
                <a:gd name="T80" fmla="*/ 128 w 232"/>
                <a:gd name="T81" fmla="*/ 102 h 148"/>
                <a:gd name="T82" fmla="*/ 131 w 232"/>
                <a:gd name="T83" fmla="*/ 101 h 148"/>
                <a:gd name="T84" fmla="*/ 165 w 232"/>
                <a:gd name="T85" fmla="*/ 72 h 148"/>
                <a:gd name="T86" fmla="*/ 167 w 232"/>
                <a:gd name="T87" fmla="*/ 68 h 148"/>
                <a:gd name="T88" fmla="*/ 164 w 232"/>
                <a:gd name="T89" fmla="*/ 65 h 148"/>
                <a:gd name="T90" fmla="*/ 93 w 232"/>
                <a:gd name="T91" fmla="*/ 51 h 148"/>
                <a:gd name="T92" fmla="*/ 88 w 232"/>
                <a:gd name="T93" fmla="*/ 53 h 148"/>
                <a:gd name="T94" fmla="*/ 89 w 232"/>
                <a:gd name="T95" fmla="*/ 57 h 148"/>
                <a:gd name="T96" fmla="*/ 125 w 232"/>
                <a:gd name="T97" fmla="*/ 100 h 148"/>
                <a:gd name="T98" fmla="*/ 154 w 232"/>
                <a:gd name="T99" fmla="*/ 71 h 148"/>
                <a:gd name="T100" fmla="*/ 128 w 232"/>
                <a:gd name="T101" fmla="*/ 92 h 148"/>
                <a:gd name="T102" fmla="*/ 102 w 232"/>
                <a:gd name="T103" fmla="*/ 61 h 148"/>
                <a:gd name="T104" fmla="*/ 154 w 232"/>
                <a:gd name="T105" fmla="*/ 7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2" h="148">
                  <a:moveTo>
                    <a:pt x="232" y="54"/>
                  </a:moveTo>
                  <a:cubicBezTo>
                    <a:pt x="232" y="53"/>
                    <a:pt x="230" y="52"/>
                    <a:pt x="229" y="51"/>
                  </a:cubicBezTo>
                  <a:cubicBezTo>
                    <a:pt x="6" y="0"/>
                    <a:pt x="6" y="0"/>
                    <a:pt x="6" y="0"/>
                  </a:cubicBezTo>
                  <a:cubicBezTo>
                    <a:pt x="4" y="0"/>
                    <a:pt x="2" y="0"/>
                    <a:pt x="1" y="2"/>
                  </a:cubicBezTo>
                  <a:cubicBezTo>
                    <a:pt x="0" y="3"/>
                    <a:pt x="1" y="5"/>
                    <a:pt x="2" y="6"/>
                  </a:cubicBezTo>
                  <a:cubicBezTo>
                    <a:pt x="120" y="146"/>
                    <a:pt x="120" y="146"/>
                    <a:pt x="120" y="146"/>
                  </a:cubicBezTo>
                  <a:cubicBezTo>
                    <a:pt x="120" y="147"/>
                    <a:pt x="122" y="148"/>
                    <a:pt x="123" y="148"/>
                  </a:cubicBezTo>
                  <a:cubicBezTo>
                    <a:pt x="124" y="148"/>
                    <a:pt x="124" y="148"/>
                    <a:pt x="125" y="147"/>
                  </a:cubicBezTo>
                  <a:cubicBezTo>
                    <a:pt x="231" y="58"/>
                    <a:pt x="231" y="58"/>
                    <a:pt x="231" y="58"/>
                  </a:cubicBezTo>
                  <a:cubicBezTo>
                    <a:pt x="232" y="57"/>
                    <a:pt x="232" y="56"/>
                    <a:pt x="232" y="54"/>
                  </a:cubicBezTo>
                  <a:close/>
                  <a:moveTo>
                    <a:pt x="123" y="138"/>
                  </a:moveTo>
                  <a:cubicBezTo>
                    <a:pt x="112" y="124"/>
                    <a:pt x="112" y="124"/>
                    <a:pt x="112" y="124"/>
                  </a:cubicBezTo>
                  <a:cubicBezTo>
                    <a:pt x="119" y="118"/>
                    <a:pt x="119" y="118"/>
                    <a:pt x="119" y="118"/>
                  </a:cubicBezTo>
                  <a:cubicBezTo>
                    <a:pt x="121" y="117"/>
                    <a:pt x="121" y="115"/>
                    <a:pt x="120" y="113"/>
                  </a:cubicBezTo>
                  <a:cubicBezTo>
                    <a:pt x="118" y="112"/>
                    <a:pt x="116" y="112"/>
                    <a:pt x="115" y="113"/>
                  </a:cubicBezTo>
                  <a:cubicBezTo>
                    <a:pt x="107" y="119"/>
                    <a:pt x="107" y="119"/>
                    <a:pt x="107" y="119"/>
                  </a:cubicBezTo>
                  <a:cubicBezTo>
                    <a:pt x="95" y="105"/>
                    <a:pt x="95" y="105"/>
                    <a:pt x="95" y="105"/>
                  </a:cubicBezTo>
                  <a:cubicBezTo>
                    <a:pt x="99" y="101"/>
                    <a:pt x="99" y="101"/>
                    <a:pt x="99" y="101"/>
                  </a:cubicBezTo>
                  <a:cubicBezTo>
                    <a:pt x="101" y="100"/>
                    <a:pt x="101" y="98"/>
                    <a:pt x="100" y="97"/>
                  </a:cubicBezTo>
                  <a:cubicBezTo>
                    <a:pt x="98" y="95"/>
                    <a:pt x="96" y="95"/>
                    <a:pt x="95" y="96"/>
                  </a:cubicBezTo>
                  <a:cubicBezTo>
                    <a:pt x="91" y="100"/>
                    <a:pt x="91" y="100"/>
                    <a:pt x="91" y="100"/>
                  </a:cubicBezTo>
                  <a:cubicBezTo>
                    <a:pt x="78" y="85"/>
                    <a:pt x="78" y="85"/>
                    <a:pt x="78" y="85"/>
                  </a:cubicBezTo>
                  <a:cubicBezTo>
                    <a:pt x="86" y="78"/>
                    <a:pt x="86" y="78"/>
                    <a:pt x="86" y="78"/>
                  </a:cubicBezTo>
                  <a:cubicBezTo>
                    <a:pt x="87" y="77"/>
                    <a:pt x="87" y="75"/>
                    <a:pt x="86" y="74"/>
                  </a:cubicBezTo>
                  <a:cubicBezTo>
                    <a:pt x="85" y="73"/>
                    <a:pt x="83" y="73"/>
                    <a:pt x="82" y="74"/>
                  </a:cubicBezTo>
                  <a:cubicBezTo>
                    <a:pt x="75" y="80"/>
                    <a:pt x="75" y="80"/>
                    <a:pt x="75" y="80"/>
                  </a:cubicBezTo>
                  <a:cubicBezTo>
                    <a:pt x="62" y="65"/>
                    <a:pt x="62" y="65"/>
                    <a:pt x="62" y="65"/>
                  </a:cubicBezTo>
                  <a:cubicBezTo>
                    <a:pt x="66" y="62"/>
                    <a:pt x="66" y="62"/>
                    <a:pt x="66" y="62"/>
                  </a:cubicBezTo>
                  <a:cubicBezTo>
                    <a:pt x="67" y="61"/>
                    <a:pt x="68" y="59"/>
                    <a:pt x="66" y="57"/>
                  </a:cubicBezTo>
                  <a:cubicBezTo>
                    <a:pt x="65" y="56"/>
                    <a:pt x="63" y="56"/>
                    <a:pt x="62" y="57"/>
                  </a:cubicBezTo>
                  <a:cubicBezTo>
                    <a:pt x="58" y="60"/>
                    <a:pt x="58" y="60"/>
                    <a:pt x="58" y="60"/>
                  </a:cubicBezTo>
                  <a:cubicBezTo>
                    <a:pt x="45" y="45"/>
                    <a:pt x="45" y="45"/>
                    <a:pt x="45" y="45"/>
                  </a:cubicBezTo>
                  <a:cubicBezTo>
                    <a:pt x="53" y="39"/>
                    <a:pt x="53" y="39"/>
                    <a:pt x="53" y="39"/>
                  </a:cubicBezTo>
                  <a:cubicBezTo>
                    <a:pt x="54" y="38"/>
                    <a:pt x="54" y="36"/>
                    <a:pt x="53" y="35"/>
                  </a:cubicBezTo>
                  <a:cubicBezTo>
                    <a:pt x="52" y="34"/>
                    <a:pt x="50" y="34"/>
                    <a:pt x="49" y="35"/>
                  </a:cubicBezTo>
                  <a:cubicBezTo>
                    <a:pt x="41" y="41"/>
                    <a:pt x="41" y="41"/>
                    <a:pt x="41" y="41"/>
                  </a:cubicBezTo>
                  <a:cubicBezTo>
                    <a:pt x="16" y="10"/>
                    <a:pt x="16" y="10"/>
                    <a:pt x="16" y="10"/>
                  </a:cubicBezTo>
                  <a:cubicBezTo>
                    <a:pt x="219" y="57"/>
                    <a:pt x="219" y="57"/>
                    <a:pt x="219" y="57"/>
                  </a:cubicBezTo>
                  <a:lnTo>
                    <a:pt x="123" y="138"/>
                  </a:lnTo>
                  <a:close/>
                  <a:moveTo>
                    <a:pt x="125" y="100"/>
                  </a:moveTo>
                  <a:cubicBezTo>
                    <a:pt x="126" y="101"/>
                    <a:pt x="127" y="102"/>
                    <a:pt x="128" y="102"/>
                  </a:cubicBezTo>
                  <a:cubicBezTo>
                    <a:pt x="129" y="102"/>
                    <a:pt x="130" y="102"/>
                    <a:pt x="131" y="101"/>
                  </a:cubicBezTo>
                  <a:cubicBezTo>
                    <a:pt x="165" y="72"/>
                    <a:pt x="165" y="72"/>
                    <a:pt x="165" y="72"/>
                  </a:cubicBezTo>
                  <a:cubicBezTo>
                    <a:pt x="167" y="71"/>
                    <a:pt x="167" y="69"/>
                    <a:pt x="167" y="68"/>
                  </a:cubicBezTo>
                  <a:cubicBezTo>
                    <a:pt x="166" y="66"/>
                    <a:pt x="165" y="65"/>
                    <a:pt x="164" y="65"/>
                  </a:cubicBezTo>
                  <a:cubicBezTo>
                    <a:pt x="93" y="51"/>
                    <a:pt x="93" y="51"/>
                    <a:pt x="93" y="51"/>
                  </a:cubicBezTo>
                  <a:cubicBezTo>
                    <a:pt x="91" y="51"/>
                    <a:pt x="89" y="51"/>
                    <a:pt x="88" y="53"/>
                  </a:cubicBezTo>
                  <a:cubicBezTo>
                    <a:pt x="87" y="54"/>
                    <a:pt x="88" y="56"/>
                    <a:pt x="89" y="57"/>
                  </a:cubicBezTo>
                  <a:lnTo>
                    <a:pt x="125" y="100"/>
                  </a:lnTo>
                  <a:close/>
                  <a:moveTo>
                    <a:pt x="154" y="71"/>
                  </a:moveTo>
                  <a:cubicBezTo>
                    <a:pt x="128" y="92"/>
                    <a:pt x="128" y="92"/>
                    <a:pt x="128" y="92"/>
                  </a:cubicBezTo>
                  <a:cubicBezTo>
                    <a:pt x="102" y="61"/>
                    <a:pt x="102" y="61"/>
                    <a:pt x="102" y="61"/>
                  </a:cubicBezTo>
                  <a:lnTo>
                    <a:pt x="154" y="71"/>
                  </a:lnTo>
                  <a:close/>
                </a:path>
              </a:pathLst>
            </a:custGeom>
            <a:grpFill/>
            <a:ln>
              <a:solidFill>
                <a:schemeClr val="bg1"/>
              </a:solidFill>
            </a:ln>
          </p:spPr>
          <p:txBody>
            <a:bodyPr vert="horz" wrap="square" lIns="121882" tIns="60941" rIns="121882" bIns="60941" numCol="1" anchor="t" anchorCtr="0" compatLnSpc="1">
              <a:prstTxWarp prst="textNoShape">
                <a:avLst/>
              </a:prstTxWarp>
            </a:bodyPr>
            <a:lstStyle/>
            <a:p>
              <a:pPr defTabSz="1218804">
                <a:defRPr/>
              </a:pPr>
              <a:endParaRPr lang="zh-CN" altLang="en-US" sz="2399" kern="0">
                <a:solidFill>
                  <a:schemeClr val="bg1"/>
                </a:solidFill>
                <a:ea typeface="微软雅黑"/>
              </a:endParaRPr>
            </a:p>
          </p:txBody>
        </p:sp>
      </p:grpSp>
    </p:spTree>
    <p:extLst>
      <p:ext uri="{BB962C8B-B14F-4D97-AF65-F5344CB8AC3E}">
        <p14:creationId xmlns:p14="http://schemas.microsoft.com/office/powerpoint/2010/main" val="16925586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9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120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nodeType="withEffect">
                                  <p:stCondLst>
                                    <p:cond delay="150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par>
                                <p:cTn id="17" presetID="10" presetClass="entr" presetSubtype="0" fill="hold" grpId="0" nodeType="withEffect" nodePh="1">
                                  <p:stCondLst>
                                    <p:cond delay="1800"/>
                                  </p:stCondLst>
                                  <p:endCondLst>
                                    <p:cond evt="begin" delay="0">
                                      <p:tn val="17"/>
                                    </p:cond>
                                  </p:endCondLst>
                                  <p:childTnLst>
                                    <p:set>
                                      <p:cBhvr>
                                        <p:cTn id="18" dur="1" fill="hold">
                                          <p:stCondLst>
                                            <p:cond delay="0"/>
                                          </p:stCondLst>
                                        </p:cTn>
                                        <p:tgtEl>
                                          <p:spTgt spid="117"/>
                                        </p:tgtEl>
                                        <p:attrNameLst>
                                          <p:attrName>style.visibility</p:attrName>
                                        </p:attrNameLst>
                                      </p:cBhvr>
                                      <p:to>
                                        <p:strVal val="visible"/>
                                      </p:to>
                                    </p:set>
                                    <p:animEffect transition="in" filter="fade">
                                      <p:cBhvr>
                                        <p:cTn id="19" dur="500"/>
                                        <p:tgtEl>
                                          <p:spTgt spid="117"/>
                                        </p:tgtEl>
                                      </p:cBhvr>
                                    </p:animEffect>
                                  </p:childTnLst>
                                </p:cTn>
                              </p:par>
                              <p:par>
                                <p:cTn id="20" presetID="10" presetClass="entr" presetSubtype="0" fill="hold" nodeType="withEffect">
                                  <p:stCondLst>
                                    <p:cond delay="210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500"/>
                                        <p:tgtEl>
                                          <p:spTgt spid="118"/>
                                        </p:tgtEl>
                                      </p:cBhvr>
                                    </p:animEffect>
                                  </p:childTnLst>
                                </p:cTn>
                              </p:par>
                              <p:par>
                                <p:cTn id="23" presetID="10" presetClass="entr" presetSubtype="0" fill="hold" nodeType="withEffect">
                                  <p:stCondLst>
                                    <p:cond delay="240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par>
                                <p:cTn id="26" presetID="10" presetClass="entr" presetSubtype="0" fill="hold" nodeType="withEffect">
                                  <p:stCondLst>
                                    <p:cond delay="270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500"/>
                                        <p:tgtEl>
                                          <p:spTgt spid="129"/>
                                        </p:tgtEl>
                                      </p:cBhvr>
                                    </p:animEffect>
                                  </p:childTnLst>
                                </p:cTn>
                              </p:par>
                              <p:par>
                                <p:cTn id="29" presetID="10" presetClass="entr" presetSubtype="0" fill="hold" grpId="0" nodeType="withEffect" nodePh="1">
                                  <p:stCondLst>
                                    <p:cond delay="3000"/>
                                  </p:stCondLst>
                                  <p:endCondLst>
                                    <p:cond evt="begin" delay="0">
                                      <p:tn val="29"/>
                                    </p:cond>
                                  </p:endCondLst>
                                  <p:childTnLst>
                                    <p:set>
                                      <p:cBhvr>
                                        <p:cTn id="30" dur="1" fill="hold">
                                          <p:stCondLst>
                                            <p:cond delay="0"/>
                                          </p:stCondLst>
                                        </p:cTn>
                                        <p:tgtEl>
                                          <p:spTgt spid="132"/>
                                        </p:tgtEl>
                                        <p:attrNameLst>
                                          <p:attrName>style.visibility</p:attrName>
                                        </p:attrNameLst>
                                      </p:cBhvr>
                                      <p:to>
                                        <p:strVal val="visible"/>
                                      </p:to>
                                    </p:set>
                                    <p:animEffect transition="in" filter="fade">
                                      <p:cBhvr>
                                        <p:cTn id="31" dur="500"/>
                                        <p:tgtEl>
                                          <p:spTgt spid="132"/>
                                        </p:tgtEl>
                                      </p:cBhvr>
                                    </p:animEffect>
                                  </p:childTnLst>
                                </p:cTn>
                              </p:par>
                              <p:par>
                                <p:cTn id="32" presetID="10" presetClass="entr" presetSubtype="0" fill="hold" nodeType="withEffect">
                                  <p:stCondLst>
                                    <p:cond delay="3300"/>
                                  </p:stCondLst>
                                  <p:childTnLst>
                                    <p:set>
                                      <p:cBhvr>
                                        <p:cTn id="33" dur="1" fill="hold">
                                          <p:stCondLst>
                                            <p:cond delay="0"/>
                                          </p:stCondLst>
                                        </p:cTn>
                                        <p:tgtEl>
                                          <p:spTgt spid="133"/>
                                        </p:tgtEl>
                                        <p:attrNameLst>
                                          <p:attrName>style.visibility</p:attrName>
                                        </p:attrNameLst>
                                      </p:cBhvr>
                                      <p:to>
                                        <p:strVal val="visible"/>
                                      </p:to>
                                    </p:set>
                                    <p:animEffect transition="in" filter="fade">
                                      <p:cBhvr>
                                        <p:cTn id="34" dur="500"/>
                                        <p:tgtEl>
                                          <p:spTgt spid="133"/>
                                        </p:tgtEl>
                                      </p:cBhvr>
                                    </p:animEffect>
                                  </p:childTnLst>
                                </p:cTn>
                              </p:par>
                              <p:par>
                                <p:cTn id="35" presetID="10" presetClass="entr" presetSubtype="0" fill="hold" nodeType="withEffect">
                                  <p:stCondLst>
                                    <p:cond delay="3600"/>
                                  </p:stCondLst>
                                  <p:childTnLst>
                                    <p:set>
                                      <p:cBhvr>
                                        <p:cTn id="36" dur="1" fill="hold">
                                          <p:stCondLst>
                                            <p:cond delay="0"/>
                                          </p:stCondLst>
                                        </p:cTn>
                                        <p:tgtEl>
                                          <p:spTgt spid="142"/>
                                        </p:tgtEl>
                                        <p:attrNameLst>
                                          <p:attrName>style.visibility</p:attrName>
                                        </p:attrNameLst>
                                      </p:cBhvr>
                                      <p:to>
                                        <p:strVal val="visible"/>
                                      </p:to>
                                    </p:set>
                                    <p:animEffect transition="in" filter="fade">
                                      <p:cBhvr>
                                        <p:cTn id="37" dur="500"/>
                                        <p:tgtEl>
                                          <p:spTgt spid="142"/>
                                        </p:tgtEl>
                                      </p:cBhvr>
                                    </p:animEffect>
                                  </p:childTnLst>
                                </p:cTn>
                              </p:par>
                              <p:par>
                                <p:cTn id="38" presetID="10" presetClass="entr" presetSubtype="0" fill="hold" grpId="0" nodeType="withEffect" nodePh="1">
                                  <p:stCondLst>
                                    <p:cond delay="3900"/>
                                  </p:stCondLst>
                                  <p:endCondLst>
                                    <p:cond evt="begin" delay="0">
                                      <p:tn val="38"/>
                                    </p:cond>
                                  </p:endCondLst>
                                  <p:childTnLst>
                                    <p:set>
                                      <p:cBhvr>
                                        <p:cTn id="39" dur="1" fill="hold">
                                          <p:stCondLst>
                                            <p:cond delay="0"/>
                                          </p:stCondLst>
                                        </p:cTn>
                                        <p:tgtEl>
                                          <p:spTgt spid="146"/>
                                        </p:tgtEl>
                                        <p:attrNameLst>
                                          <p:attrName>style.visibility</p:attrName>
                                        </p:attrNameLst>
                                      </p:cBhvr>
                                      <p:to>
                                        <p:strVal val="visible"/>
                                      </p:to>
                                    </p:set>
                                    <p:animEffect transition="in" filter="fade">
                                      <p:cBhvr>
                                        <p:cTn id="40" dur="500"/>
                                        <p:tgtEl>
                                          <p:spTgt spid="14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nodePh="1">
                                  <p:stCondLst>
                                    <p:cond delay="0"/>
                                  </p:stCondLst>
                                  <p:endCondLst>
                                    <p:cond evt="begin" delay="0">
                                      <p:tn val="43"/>
                                    </p:cond>
                                  </p:endCondLst>
                                  <p:childTnLst>
                                    <p:set>
                                      <p:cBhvr>
                                        <p:cTn id="44" dur="1" fill="hold">
                                          <p:stCondLst>
                                            <p:cond delay="0"/>
                                          </p:stCondLst>
                                        </p:cTn>
                                        <p:tgtEl>
                                          <p:spTgt spid="147"/>
                                        </p:tgtEl>
                                        <p:attrNameLst>
                                          <p:attrName>style.visibility</p:attrName>
                                        </p:attrNameLst>
                                      </p:cBhvr>
                                      <p:to>
                                        <p:strVal val="visible"/>
                                      </p:to>
                                    </p:set>
                                    <p:animEffect transition="in" filter="fade">
                                      <p:cBhvr>
                                        <p:cTn id="45" dur="500"/>
                                        <p:tgtEl>
                                          <p:spTgt spid="147"/>
                                        </p:tgtEl>
                                      </p:cBhvr>
                                    </p:animEffect>
                                  </p:childTnLst>
                                </p:cTn>
                              </p:par>
                              <p:par>
                                <p:cTn id="46" presetID="10" presetClass="entr" presetSubtype="0" fill="hold" grpId="0" nodeType="withEffect" nodePh="1">
                                  <p:stCondLst>
                                    <p:cond delay="300"/>
                                  </p:stCondLst>
                                  <p:endCondLst>
                                    <p:cond evt="begin" delay="0">
                                      <p:tn val="46"/>
                                    </p:cond>
                                  </p:endCondLst>
                                  <p:childTnLst>
                                    <p:set>
                                      <p:cBhvr>
                                        <p:cTn id="47" dur="1" fill="hold">
                                          <p:stCondLst>
                                            <p:cond delay="0"/>
                                          </p:stCondLst>
                                        </p:cTn>
                                        <p:tgtEl>
                                          <p:spTgt spid="148"/>
                                        </p:tgtEl>
                                        <p:attrNameLst>
                                          <p:attrName>style.visibility</p:attrName>
                                        </p:attrNameLst>
                                      </p:cBhvr>
                                      <p:to>
                                        <p:strVal val="visible"/>
                                      </p:to>
                                    </p:set>
                                    <p:animEffect transition="in" filter="fade">
                                      <p:cBhvr>
                                        <p:cTn id="48" dur="500"/>
                                        <p:tgtEl>
                                          <p:spTgt spid="148"/>
                                        </p:tgtEl>
                                      </p:cBhvr>
                                    </p:animEffect>
                                  </p:childTnLst>
                                </p:cTn>
                              </p:par>
                              <p:par>
                                <p:cTn id="49" presetID="10" presetClass="entr" presetSubtype="0" fill="hold" grpId="0" nodeType="withEffect" nodePh="1">
                                  <p:stCondLst>
                                    <p:cond delay="600"/>
                                  </p:stCondLst>
                                  <p:endCondLst>
                                    <p:cond evt="begin" delay="0">
                                      <p:tn val="49"/>
                                    </p:cond>
                                  </p:endCondLst>
                                  <p:childTnLst>
                                    <p:set>
                                      <p:cBhvr>
                                        <p:cTn id="50" dur="1" fill="hold">
                                          <p:stCondLst>
                                            <p:cond delay="0"/>
                                          </p:stCondLst>
                                        </p:cTn>
                                        <p:tgtEl>
                                          <p:spTgt spid="149"/>
                                        </p:tgtEl>
                                        <p:attrNameLst>
                                          <p:attrName>style.visibility</p:attrName>
                                        </p:attrNameLst>
                                      </p:cBhvr>
                                      <p:to>
                                        <p:strVal val="visible"/>
                                      </p:to>
                                    </p:set>
                                    <p:animEffect transition="in" filter="fade">
                                      <p:cBhvr>
                                        <p:cTn id="51" dur="500"/>
                                        <p:tgtEl>
                                          <p:spTgt spid="149"/>
                                        </p:tgtEl>
                                      </p:cBhvr>
                                    </p:animEffect>
                                  </p:childTnLst>
                                </p:cTn>
                              </p:par>
                              <p:par>
                                <p:cTn id="52" presetID="10" presetClass="entr" presetSubtype="0" fill="hold" nodeType="withEffect">
                                  <p:stCondLst>
                                    <p:cond delay="900"/>
                                  </p:stCondLst>
                                  <p:childTnLst>
                                    <p:set>
                                      <p:cBhvr>
                                        <p:cTn id="53" dur="1" fill="hold">
                                          <p:stCondLst>
                                            <p:cond delay="0"/>
                                          </p:stCondLst>
                                        </p:cTn>
                                        <p:tgtEl>
                                          <p:spTgt spid="150"/>
                                        </p:tgtEl>
                                        <p:attrNameLst>
                                          <p:attrName>style.visibility</p:attrName>
                                        </p:attrNameLst>
                                      </p:cBhvr>
                                      <p:to>
                                        <p:strVal val="visible"/>
                                      </p:to>
                                    </p:set>
                                    <p:animEffect transition="in" filter="fade">
                                      <p:cBhvr>
                                        <p:cTn id="54" dur="500"/>
                                        <p:tgtEl>
                                          <p:spTgt spid="150"/>
                                        </p:tgtEl>
                                      </p:cBhvr>
                                    </p:animEffect>
                                  </p:childTnLst>
                                </p:cTn>
                              </p:par>
                              <p:par>
                                <p:cTn id="55" presetID="10" presetClass="entr" presetSubtype="0" fill="hold" nodeType="withEffect">
                                  <p:stCondLst>
                                    <p:cond delay="1200"/>
                                  </p:stCondLst>
                                  <p:childTnLst>
                                    <p:set>
                                      <p:cBhvr>
                                        <p:cTn id="56" dur="1" fill="hold">
                                          <p:stCondLst>
                                            <p:cond delay="0"/>
                                          </p:stCondLst>
                                        </p:cTn>
                                        <p:tgtEl>
                                          <p:spTgt spid="153"/>
                                        </p:tgtEl>
                                        <p:attrNameLst>
                                          <p:attrName>style.visibility</p:attrName>
                                        </p:attrNameLst>
                                      </p:cBhvr>
                                      <p:to>
                                        <p:strVal val="visible"/>
                                      </p:to>
                                    </p:set>
                                    <p:animEffect transition="in" filter="fade">
                                      <p:cBhvr>
                                        <p:cTn id="57" dur="500"/>
                                        <p:tgtEl>
                                          <p:spTgt spid="153"/>
                                        </p:tgtEl>
                                      </p:cBhvr>
                                    </p:animEffect>
                                  </p:childTnLst>
                                </p:cTn>
                              </p:par>
                              <p:par>
                                <p:cTn id="58" presetID="10" presetClass="entr" presetSubtype="0" fill="hold" nodeType="withEffect">
                                  <p:stCondLst>
                                    <p:cond delay="1500"/>
                                  </p:stCondLst>
                                  <p:childTnLst>
                                    <p:set>
                                      <p:cBhvr>
                                        <p:cTn id="59" dur="1" fill="hold">
                                          <p:stCondLst>
                                            <p:cond delay="0"/>
                                          </p:stCondLst>
                                        </p:cTn>
                                        <p:tgtEl>
                                          <p:spTgt spid="156"/>
                                        </p:tgtEl>
                                        <p:attrNameLst>
                                          <p:attrName>style.visibility</p:attrName>
                                        </p:attrNameLst>
                                      </p:cBhvr>
                                      <p:to>
                                        <p:strVal val="visible"/>
                                      </p:to>
                                    </p:set>
                                    <p:animEffect transition="in" filter="fade">
                                      <p:cBhvr>
                                        <p:cTn id="60" dur="500"/>
                                        <p:tgtEl>
                                          <p:spTgt spid="156"/>
                                        </p:tgtEl>
                                      </p:cBhvr>
                                    </p:animEffect>
                                  </p:childTnLst>
                                </p:cTn>
                              </p:par>
                              <p:par>
                                <p:cTn id="61" presetID="10" presetClass="entr" presetSubtype="0" fill="hold" grpId="0" nodeType="withEffect" nodePh="1">
                                  <p:stCondLst>
                                    <p:cond delay="1800"/>
                                  </p:stCondLst>
                                  <p:endCondLst>
                                    <p:cond evt="begin" delay="0">
                                      <p:tn val="61"/>
                                    </p:cond>
                                  </p:endCondLst>
                                  <p:childTnLst>
                                    <p:set>
                                      <p:cBhvr>
                                        <p:cTn id="62" dur="1" fill="hold">
                                          <p:stCondLst>
                                            <p:cond delay="0"/>
                                          </p:stCondLst>
                                        </p:cTn>
                                        <p:tgtEl>
                                          <p:spTgt spid="160"/>
                                        </p:tgtEl>
                                        <p:attrNameLst>
                                          <p:attrName>style.visibility</p:attrName>
                                        </p:attrNameLst>
                                      </p:cBhvr>
                                      <p:to>
                                        <p:strVal val="visible"/>
                                      </p:to>
                                    </p:set>
                                    <p:animEffect transition="in" filter="fade">
                                      <p:cBhvr>
                                        <p:cTn id="63" dur="500"/>
                                        <p:tgtEl>
                                          <p:spTgt spid="160"/>
                                        </p:tgtEl>
                                      </p:cBhvr>
                                    </p:animEffect>
                                  </p:childTnLst>
                                </p:cTn>
                              </p:par>
                              <p:par>
                                <p:cTn id="64" presetID="10" presetClass="entr" presetSubtype="0" fill="hold" grpId="0" nodeType="withEffect" nodePh="1">
                                  <p:stCondLst>
                                    <p:cond delay="2100"/>
                                  </p:stCondLst>
                                  <p:endCondLst>
                                    <p:cond evt="begin" delay="0">
                                      <p:tn val="64"/>
                                    </p:cond>
                                  </p:endCondLst>
                                  <p:childTnLst>
                                    <p:set>
                                      <p:cBhvr>
                                        <p:cTn id="65" dur="1" fill="hold">
                                          <p:stCondLst>
                                            <p:cond delay="0"/>
                                          </p:stCondLst>
                                        </p:cTn>
                                        <p:tgtEl>
                                          <p:spTgt spid="161"/>
                                        </p:tgtEl>
                                        <p:attrNameLst>
                                          <p:attrName>style.visibility</p:attrName>
                                        </p:attrNameLst>
                                      </p:cBhvr>
                                      <p:to>
                                        <p:strVal val="visible"/>
                                      </p:to>
                                    </p:set>
                                    <p:animEffect transition="in" filter="fade">
                                      <p:cBhvr>
                                        <p:cTn id="66" dur="500"/>
                                        <p:tgtEl>
                                          <p:spTgt spid="161"/>
                                        </p:tgtEl>
                                      </p:cBhvr>
                                    </p:animEffect>
                                  </p:childTnLst>
                                </p:cTn>
                              </p:par>
                              <p:par>
                                <p:cTn id="67" presetID="10" presetClass="entr" presetSubtype="0" fill="hold" grpId="0" nodeType="withEffect" nodePh="1">
                                  <p:stCondLst>
                                    <p:cond delay="2400"/>
                                  </p:stCondLst>
                                  <p:endCondLst>
                                    <p:cond evt="begin" delay="0">
                                      <p:tn val="67"/>
                                    </p:cond>
                                  </p:endCondLst>
                                  <p:childTnLst>
                                    <p:set>
                                      <p:cBhvr>
                                        <p:cTn id="68" dur="1" fill="hold">
                                          <p:stCondLst>
                                            <p:cond delay="0"/>
                                          </p:stCondLst>
                                        </p:cTn>
                                        <p:tgtEl>
                                          <p:spTgt spid="162"/>
                                        </p:tgtEl>
                                        <p:attrNameLst>
                                          <p:attrName>style.visibility</p:attrName>
                                        </p:attrNameLst>
                                      </p:cBhvr>
                                      <p:to>
                                        <p:strVal val="visible"/>
                                      </p:to>
                                    </p:set>
                                    <p:animEffect transition="in" filter="fade">
                                      <p:cBhvr>
                                        <p:cTn id="69" dur="500"/>
                                        <p:tgtEl>
                                          <p:spTgt spid="162"/>
                                        </p:tgtEl>
                                      </p:cBhvr>
                                    </p:animEffect>
                                  </p:childTnLst>
                                </p:cTn>
                              </p:par>
                              <p:par>
                                <p:cTn id="70" presetID="10" presetClass="entr" presetSubtype="0" fill="hold" grpId="0" nodeType="withEffect" nodePh="1">
                                  <p:stCondLst>
                                    <p:cond delay="2700"/>
                                  </p:stCondLst>
                                  <p:endCondLst>
                                    <p:cond evt="begin" delay="0">
                                      <p:tn val="70"/>
                                    </p:cond>
                                  </p:endCondLst>
                                  <p:childTnLst>
                                    <p:set>
                                      <p:cBhvr>
                                        <p:cTn id="71" dur="1" fill="hold">
                                          <p:stCondLst>
                                            <p:cond delay="0"/>
                                          </p:stCondLst>
                                        </p:cTn>
                                        <p:tgtEl>
                                          <p:spTgt spid="163"/>
                                        </p:tgtEl>
                                        <p:attrNameLst>
                                          <p:attrName>style.visibility</p:attrName>
                                        </p:attrNameLst>
                                      </p:cBhvr>
                                      <p:to>
                                        <p:strVal val="visible"/>
                                      </p:to>
                                    </p:set>
                                    <p:animEffect transition="in" filter="fade">
                                      <p:cBhvr>
                                        <p:cTn id="72" dur="500"/>
                                        <p:tgtEl>
                                          <p:spTgt spid="163"/>
                                        </p:tgtEl>
                                      </p:cBhvr>
                                    </p:animEffect>
                                  </p:childTnLst>
                                </p:cTn>
                              </p:par>
                              <p:par>
                                <p:cTn id="73" presetID="10" presetClass="entr" presetSubtype="0" fill="hold" nodeType="withEffect">
                                  <p:stCondLst>
                                    <p:cond delay="3000"/>
                                  </p:stCondLst>
                                  <p:childTnLst>
                                    <p:set>
                                      <p:cBhvr>
                                        <p:cTn id="74" dur="1" fill="hold">
                                          <p:stCondLst>
                                            <p:cond delay="0"/>
                                          </p:stCondLst>
                                        </p:cTn>
                                        <p:tgtEl>
                                          <p:spTgt spid="164"/>
                                        </p:tgtEl>
                                        <p:attrNameLst>
                                          <p:attrName>style.visibility</p:attrName>
                                        </p:attrNameLst>
                                      </p:cBhvr>
                                      <p:to>
                                        <p:strVal val="visible"/>
                                      </p:to>
                                    </p:set>
                                    <p:animEffect transition="in" filter="fade">
                                      <p:cBhvr>
                                        <p:cTn id="75" dur="500"/>
                                        <p:tgtEl>
                                          <p:spTgt spid="164"/>
                                        </p:tgtEl>
                                      </p:cBhvr>
                                    </p:animEffect>
                                  </p:childTnLst>
                                </p:cTn>
                              </p:par>
                              <p:par>
                                <p:cTn id="76" presetID="10" presetClass="entr" presetSubtype="0" fill="hold" grpId="0" nodeType="withEffect" nodePh="1">
                                  <p:stCondLst>
                                    <p:cond delay="3300"/>
                                  </p:stCondLst>
                                  <p:endCondLst>
                                    <p:cond evt="begin" delay="0">
                                      <p:tn val="76"/>
                                    </p:cond>
                                  </p:endCondLst>
                                  <p:childTnLst>
                                    <p:set>
                                      <p:cBhvr>
                                        <p:cTn id="77" dur="1" fill="hold">
                                          <p:stCondLst>
                                            <p:cond delay="0"/>
                                          </p:stCondLst>
                                        </p:cTn>
                                        <p:tgtEl>
                                          <p:spTgt spid="178"/>
                                        </p:tgtEl>
                                        <p:attrNameLst>
                                          <p:attrName>style.visibility</p:attrName>
                                        </p:attrNameLst>
                                      </p:cBhvr>
                                      <p:to>
                                        <p:strVal val="visible"/>
                                      </p:to>
                                    </p:set>
                                    <p:animEffect transition="in" filter="fade">
                                      <p:cBhvr>
                                        <p:cTn id="78" dur="500"/>
                                        <p:tgtEl>
                                          <p:spTgt spid="178"/>
                                        </p:tgtEl>
                                      </p:cBhvr>
                                    </p:animEffect>
                                  </p:childTnLst>
                                </p:cTn>
                              </p:par>
                              <p:par>
                                <p:cTn id="79" presetID="10" presetClass="entr" presetSubtype="0" fill="hold" grpId="0" nodeType="withEffect" nodePh="1">
                                  <p:stCondLst>
                                    <p:cond delay="3600"/>
                                  </p:stCondLst>
                                  <p:endCondLst>
                                    <p:cond evt="begin" delay="0">
                                      <p:tn val="79"/>
                                    </p:cond>
                                  </p:end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grpId="0" nodeType="withEffect" nodePh="1">
                                  <p:stCondLst>
                                    <p:cond delay="3900"/>
                                  </p:stCondLst>
                                  <p:endCondLst>
                                    <p:cond evt="begin" delay="0">
                                      <p:tn val="82"/>
                                    </p:cond>
                                  </p:endCondLst>
                                  <p:childTnLst>
                                    <p:set>
                                      <p:cBhvr>
                                        <p:cTn id="83" dur="1" fill="hold">
                                          <p:stCondLst>
                                            <p:cond delay="0"/>
                                          </p:stCondLst>
                                        </p:cTn>
                                        <p:tgtEl>
                                          <p:spTgt spid="180"/>
                                        </p:tgtEl>
                                        <p:attrNameLst>
                                          <p:attrName>style.visibility</p:attrName>
                                        </p:attrNameLst>
                                      </p:cBhvr>
                                      <p:to>
                                        <p:strVal val="visible"/>
                                      </p:to>
                                    </p:set>
                                    <p:animEffect transition="in" filter="fade">
                                      <p:cBhvr>
                                        <p:cTn id="84" dur="500"/>
                                        <p:tgtEl>
                                          <p:spTgt spid="18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nodePh="1">
                                  <p:stCondLst>
                                    <p:cond delay="0"/>
                                  </p:stCondLst>
                                  <p:endCondLst>
                                    <p:cond evt="begin" delay="0">
                                      <p:tn val="87"/>
                                    </p:cond>
                                  </p:endCondLst>
                                  <p:childTnLst>
                                    <p:set>
                                      <p:cBhvr>
                                        <p:cTn id="88" dur="1" fill="hold">
                                          <p:stCondLst>
                                            <p:cond delay="0"/>
                                          </p:stCondLst>
                                        </p:cTn>
                                        <p:tgtEl>
                                          <p:spTgt spid="181"/>
                                        </p:tgtEl>
                                        <p:attrNameLst>
                                          <p:attrName>style.visibility</p:attrName>
                                        </p:attrNameLst>
                                      </p:cBhvr>
                                      <p:to>
                                        <p:strVal val="visible"/>
                                      </p:to>
                                    </p:set>
                                    <p:animEffect transition="in" filter="fade">
                                      <p:cBhvr>
                                        <p:cTn id="89" dur="500"/>
                                        <p:tgtEl>
                                          <p:spTgt spid="181"/>
                                        </p:tgtEl>
                                      </p:cBhvr>
                                    </p:animEffect>
                                  </p:childTnLst>
                                </p:cTn>
                              </p:par>
                              <p:par>
                                <p:cTn id="90" presetID="10" presetClass="entr" presetSubtype="0" fill="hold" grpId="0" nodeType="withEffect" nodePh="1">
                                  <p:stCondLst>
                                    <p:cond delay="300"/>
                                  </p:stCondLst>
                                  <p:endCondLst>
                                    <p:cond evt="begin" delay="0">
                                      <p:tn val="90"/>
                                    </p:cond>
                                  </p:endCondLst>
                                  <p:childTnLst>
                                    <p:set>
                                      <p:cBhvr>
                                        <p:cTn id="91" dur="1" fill="hold">
                                          <p:stCondLst>
                                            <p:cond delay="0"/>
                                          </p:stCondLst>
                                        </p:cTn>
                                        <p:tgtEl>
                                          <p:spTgt spid="182"/>
                                        </p:tgtEl>
                                        <p:attrNameLst>
                                          <p:attrName>style.visibility</p:attrName>
                                        </p:attrNameLst>
                                      </p:cBhvr>
                                      <p:to>
                                        <p:strVal val="visible"/>
                                      </p:to>
                                    </p:set>
                                    <p:animEffect transition="in" filter="fade">
                                      <p:cBhvr>
                                        <p:cTn id="92" dur="500"/>
                                        <p:tgtEl>
                                          <p:spTgt spid="182"/>
                                        </p:tgtEl>
                                      </p:cBhvr>
                                    </p:animEffect>
                                  </p:childTnLst>
                                </p:cTn>
                              </p:par>
                              <p:par>
                                <p:cTn id="93" presetID="10" presetClass="entr" presetSubtype="0" fill="hold" nodeType="withEffect">
                                  <p:stCondLst>
                                    <p:cond delay="600"/>
                                  </p:stCondLst>
                                  <p:childTnLst>
                                    <p:set>
                                      <p:cBhvr>
                                        <p:cTn id="94" dur="1" fill="hold">
                                          <p:stCondLst>
                                            <p:cond delay="0"/>
                                          </p:stCondLst>
                                        </p:cTn>
                                        <p:tgtEl>
                                          <p:spTgt spid="183"/>
                                        </p:tgtEl>
                                        <p:attrNameLst>
                                          <p:attrName>style.visibility</p:attrName>
                                        </p:attrNameLst>
                                      </p:cBhvr>
                                      <p:to>
                                        <p:strVal val="visible"/>
                                      </p:to>
                                    </p:set>
                                    <p:animEffect transition="in" filter="fade">
                                      <p:cBhvr>
                                        <p:cTn id="95" dur="500"/>
                                        <p:tgtEl>
                                          <p:spTgt spid="183"/>
                                        </p:tgtEl>
                                      </p:cBhvr>
                                    </p:animEffect>
                                  </p:childTnLst>
                                </p:cTn>
                              </p:par>
                              <p:par>
                                <p:cTn id="96" presetID="10" presetClass="entr" presetSubtype="0" fill="hold" grpId="0" nodeType="withEffect" nodePh="1">
                                  <p:stCondLst>
                                    <p:cond delay="900"/>
                                  </p:stCondLst>
                                  <p:endCondLst>
                                    <p:cond evt="begin" delay="0">
                                      <p:tn val="96"/>
                                    </p:cond>
                                  </p:endCondLst>
                                  <p:childTnLst>
                                    <p:set>
                                      <p:cBhvr>
                                        <p:cTn id="97" dur="1" fill="hold">
                                          <p:stCondLst>
                                            <p:cond delay="0"/>
                                          </p:stCondLst>
                                        </p:cTn>
                                        <p:tgtEl>
                                          <p:spTgt spid="186"/>
                                        </p:tgtEl>
                                        <p:attrNameLst>
                                          <p:attrName>style.visibility</p:attrName>
                                        </p:attrNameLst>
                                      </p:cBhvr>
                                      <p:to>
                                        <p:strVal val="visible"/>
                                      </p:to>
                                    </p:set>
                                    <p:animEffect transition="in" filter="fade">
                                      <p:cBhvr>
                                        <p:cTn id="98" dur="500"/>
                                        <p:tgtEl>
                                          <p:spTgt spid="186"/>
                                        </p:tgtEl>
                                      </p:cBhvr>
                                    </p:animEffect>
                                  </p:childTnLst>
                                </p:cTn>
                              </p:par>
                              <p:par>
                                <p:cTn id="99" presetID="10" presetClass="entr" presetSubtype="0" fill="hold" grpId="0" nodeType="withEffect" nodePh="1">
                                  <p:stCondLst>
                                    <p:cond delay="1200"/>
                                  </p:stCondLst>
                                  <p:endCondLst>
                                    <p:cond evt="begin" delay="0">
                                      <p:tn val="99"/>
                                    </p:cond>
                                  </p:endCondLst>
                                  <p:childTnLst>
                                    <p:set>
                                      <p:cBhvr>
                                        <p:cTn id="100" dur="1" fill="hold">
                                          <p:stCondLst>
                                            <p:cond delay="0"/>
                                          </p:stCondLst>
                                        </p:cTn>
                                        <p:tgtEl>
                                          <p:spTgt spid="187"/>
                                        </p:tgtEl>
                                        <p:attrNameLst>
                                          <p:attrName>style.visibility</p:attrName>
                                        </p:attrNameLst>
                                      </p:cBhvr>
                                      <p:to>
                                        <p:strVal val="visible"/>
                                      </p:to>
                                    </p:set>
                                    <p:animEffect transition="in" filter="fade">
                                      <p:cBhvr>
                                        <p:cTn id="101" dur="500"/>
                                        <p:tgtEl>
                                          <p:spTgt spid="187"/>
                                        </p:tgtEl>
                                      </p:cBhvr>
                                    </p:animEffect>
                                  </p:childTnLst>
                                </p:cTn>
                              </p:par>
                              <p:par>
                                <p:cTn id="102" presetID="10" presetClass="entr" presetSubtype="0" fill="hold" grpId="0" nodeType="withEffect" nodePh="1">
                                  <p:stCondLst>
                                    <p:cond delay="1500"/>
                                  </p:stCondLst>
                                  <p:endCondLst>
                                    <p:cond evt="begin" delay="0">
                                      <p:tn val="102"/>
                                    </p:cond>
                                  </p:endCondLst>
                                  <p:childTnLst>
                                    <p:set>
                                      <p:cBhvr>
                                        <p:cTn id="103" dur="1" fill="hold">
                                          <p:stCondLst>
                                            <p:cond delay="0"/>
                                          </p:stCondLst>
                                        </p:cTn>
                                        <p:tgtEl>
                                          <p:spTgt spid="188"/>
                                        </p:tgtEl>
                                        <p:attrNameLst>
                                          <p:attrName>style.visibility</p:attrName>
                                        </p:attrNameLst>
                                      </p:cBhvr>
                                      <p:to>
                                        <p:strVal val="visible"/>
                                      </p:to>
                                    </p:set>
                                    <p:animEffect transition="in" filter="fade">
                                      <p:cBhvr>
                                        <p:cTn id="104" dur="500"/>
                                        <p:tgtEl>
                                          <p:spTgt spid="188"/>
                                        </p:tgtEl>
                                      </p:cBhvr>
                                    </p:animEffect>
                                  </p:childTnLst>
                                </p:cTn>
                              </p:par>
                              <p:par>
                                <p:cTn id="105" presetID="10" presetClass="entr" presetSubtype="0" fill="hold" nodeType="withEffect">
                                  <p:stCondLst>
                                    <p:cond delay="1800"/>
                                  </p:stCondLst>
                                  <p:childTnLst>
                                    <p:set>
                                      <p:cBhvr>
                                        <p:cTn id="106" dur="1" fill="hold">
                                          <p:stCondLst>
                                            <p:cond delay="0"/>
                                          </p:stCondLst>
                                        </p:cTn>
                                        <p:tgtEl>
                                          <p:spTgt spid="189"/>
                                        </p:tgtEl>
                                        <p:attrNameLst>
                                          <p:attrName>style.visibility</p:attrName>
                                        </p:attrNameLst>
                                      </p:cBhvr>
                                      <p:to>
                                        <p:strVal val="visible"/>
                                      </p:to>
                                    </p:set>
                                    <p:animEffect transition="in" filter="fade">
                                      <p:cBhvr>
                                        <p:cTn id="107" dur="500"/>
                                        <p:tgtEl>
                                          <p:spTgt spid="189"/>
                                        </p:tgtEl>
                                      </p:cBhvr>
                                    </p:animEffect>
                                  </p:childTnLst>
                                </p:cTn>
                              </p:par>
                              <p:par>
                                <p:cTn id="108" presetID="10" presetClass="entr" presetSubtype="0" fill="hold" grpId="0" nodeType="withEffect" nodePh="1">
                                  <p:stCondLst>
                                    <p:cond delay="2100"/>
                                  </p:stCondLst>
                                  <p:endCondLst>
                                    <p:cond evt="begin" delay="0">
                                      <p:tn val="108"/>
                                    </p:cond>
                                  </p:endCondLst>
                                  <p:childTnLst>
                                    <p:set>
                                      <p:cBhvr>
                                        <p:cTn id="109" dur="1" fill="hold">
                                          <p:stCondLst>
                                            <p:cond delay="0"/>
                                          </p:stCondLst>
                                        </p:cTn>
                                        <p:tgtEl>
                                          <p:spTgt spid="193"/>
                                        </p:tgtEl>
                                        <p:attrNameLst>
                                          <p:attrName>style.visibility</p:attrName>
                                        </p:attrNameLst>
                                      </p:cBhvr>
                                      <p:to>
                                        <p:strVal val="visible"/>
                                      </p:to>
                                    </p:set>
                                    <p:animEffect transition="in" filter="fade">
                                      <p:cBhvr>
                                        <p:cTn id="110" dur="500"/>
                                        <p:tgtEl>
                                          <p:spTgt spid="193"/>
                                        </p:tgtEl>
                                      </p:cBhvr>
                                    </p:animEffect>
                                  </p:childTnLst>
                                </p:cTn>
                              </p:par>
                              <p:par>
                                <p:cTn id="111" presetID="10" presetClass="entr" presetSubtype="0" fill="hold" nodeType="withEffect">
                                  <p:stCondLst>
                                    <p:cond delay="2400"/>
                                  </p:stCondLst>
                                  <p:childTnLst>
                                    <p:set>
                                      <p:cBhvr>
                                        <p:cTn id="112" dur="1" fill="hold">
                                          <p:stCondLst>
                                            <p:cond delay="0"/>
                                          </p:stCondLst>
                                        </p:cTn>
                                        <p:tgtEl>
                                          <p:spTgt spid="194"/>
                                        </p:tgtEl>
                                        <p:attrNameLst>
                                          <p:attrName>style.visibility</p:attrName>
                                        </p:attrNameLst>
                                      </p:cBhvr>
                                      <p:to>
                                        <p:strVal val="visible"/>
                                      </p:to>
                                    </p:set>
                                    <p:animEffect transition="in" filter="fade">
                                      <p:cBhvr>
                                        <p:cTn id="113" dur="500"/>
                                        <p:tgtEl>
                                          <p:spTgt spid="194"/>
                                        </p:tgtEl>
                                      </p:cBhvr>
                                    </p:animEffect>
                                  </p:childTnLst>
                                </p:cTn>
                              </p:par>
                              <p:par>
                                <p:cTn id="114" presetID="10" presetClass="entr" presetSubtype="0" fill="hold" grpId="0" nodeType="withEffect" nodePh="1">
                                  <p:stCondLst>
                                    <p:cond delay="2700"/>
                                  </p:stCondLst>
                                  <p:endCondLst>
                                    <p:cond evt="begin" delay="0">
                                      <p:tn val="114"/>
                                    </p:cond>
                                  </p:endCondLst>
                                  <p:childTnLst>
                                    <p:set>
                                      <p:cBhvr>
                                        <p:cTn id="115" dur="1" fill="hold">
                                          <p:stCondLst>
                                            <p:cond delay="0"/>
                                          </p:stCondLst>
                                        </p:cTn>
                                        <p:tgtEl>
                                          <p:spTgt spid="198"/>
                                        </p:tgtEl>
                                        <p:attrNameLst>
                                          <p:attrName>style.visibility</p:attrName>
                                        </p:attrNameLst>
                                      </p:cBhvr>
                                      <p:to>
                                        <p:strVal val="visible"/>
                                      </p:to>
                                    </p:set>
                                    <p:animEffect transition="in" filter="fade">
                                      <p:cBhvr>
                                        <p:cTn id="116" dur="500"/>
                                        <p:tgtEl>
                                          <p:spTgt spid="198"/>
                                        </p:tgtEl>
                                      </p:cBhvr>
                                    </p:animEffect>
                                  </p:childTnLst>
                                </p:cTn>
                              </p:par>
                              <p:par>
                                <p:cTn id="117" presetID="10" presetClass="entr" presetSubtype="0" fill="hold" nodeType="withEffect">
                                  <p:stCondLst>
                                    <p:cond delay="3000"/>
                                  </p:stCondLst>
                                  <p:childTnLst>
                                    <p:set>
                                      <p:cBhvr>
                                        <p:cTn id="118" dur="1" fill="hold">
                                          <p:stCondLst>
                                            <p:cond delay="0"/>
                                          </p:stCondLst>
                                        </p:cTn>
                                        <p:tgtEl>
                                          <p:spTgt spid="199"/>
                                        </p:tgtEl>
                                        <p:attrNameLst>
                                          <p:attrName>style.visibility</p:attrName>
                                        </p:attrNameLst>
                                      </p:cBhvr>
                                      <p:to>
                                        <p:strVal val="visible"/>
                                      </p:to>
                                    </p:set>
                                    <p:animEffect transition="in" filter="fade">
                                      <p:cBhvr>
                                        <p:cTn id="119" dur="500"/>
                                        <p:tgtEl>
                                          <p:spTgt spid="199"/>
                                        </p:tgtEl>
                                      </p:cBhvr>
                                    </p:animEffect>
                                  </p:childTnLst>
                                </p:cTn>
                              </p:par>
                              <p:par>
                                <p:cTn id="120" presetID="10" presetClass="entr" presetSubtype="0" fill="hold" grpId="0" nodeType="withEffect" nodePh="1">
                                  <p:stCondLst>
                                    <p:cond delay="3300"/>
                                  </p:stCondLst>
                                  <p:endCondLst>
                                    <p:cond evt="begin" delay="0">
                                      <p:tn val="120"/>
                                    </p:cond>
                                  </p:endCondLst>
                                  <p:childTnLst>
                                    <p:set>
                                      <p:cBhvr>
                                        <p:cTn id="121" dur="1" fill="hold">
                                          <p:stCondLst>
                                            <p:cond delay="0"/>
                                          </p:stCondLst>
                                        </p:cTn>
                                        <p:tgtEl>
                                          <p:spTgt spid="203"/>
                                        </p:tgtEl>
                                        <p:attrNameLst>
                                          <p:attrName>style.visibility</p:attrName>
                                        </p:attrNameLst>
                                      </p:cBhvr>
                                      <p:to>
                                        <p:strVal val="visible"/>
                                      </p:to>
                                    </p:set>
                                    <p:animEffect transition="in" filter="fade">
                                      <p:cBhvr>
                                        <p:cTn id="122" dur="500"/>
                                        <p:tgtEl>
                                          <p:spTgt spid="203"/>
                                        </p:tgtEl>
                                      </p:cBhvr>
                                    </p:animEffect>
                                  </p:childTnLst>
                                </p:cTn>
                              </p:par>
                              <p:par>
                                <p:cTn id="123" presetID="10" presetClass="entr" presetSubtype="0" fill="hold" nodeType="withEffect">
                                  <p:stCondLst>
                                    <p:cond delay="3600"/>
                                  </p:stCondLst>
                                  <p:childTnLst>
                                    <p:set>
                                      <p:cBhvr>
                                        <p:cTn id="124" dur="1" fill="hold">
                                          <p:stCondLst>
                                            <p:cond delay="0"/>
                                          </p:stCondLst>
                                        </p:cTn>
                                        <p:tgtEl>
                                          <p:spTgt spid="204"/>
                                        </p:tgtEl>
                                        <p:attrNameLst>
                                          <p:attrName>style.visibility</p:attrName>
                                        </p:attrNameLst>
                                      </p:cBhvr>
                                      <p:to>
                                        <p:strVal val="visible"/>
                                      </p:to>
                                    </p:set>
                                    <p:animEffect transition="in" filter="fade">
                                      <p:cBhvr>
                                        <p:cTn id="125" dur="500"/>
                                        <p:tgtEl>
                                          <p:spTgt spid="204"/>
                                        </p:tgtEl>
                                      </p:cBhvr>
                                    </p:animEffect>
                                  </p:childTnLst>
                                </p:cTn>
                              </p:par>
                              <p:par>
                                <p:cTn id="126" presetID="10" presetClass="entr" presetSubtype="0" fill="hold" grpId="0" nodeType="withEffect" nodePh="1">
                                  <p:stCondLst>
                                    <p:cond delay="3900"/>
                                  </p:stCondLst>
                                  <p:endCondLst>
                                    <p:cond evt="begin" delay="0">
                                      <p:tn val="126"/>
                                    </p:cond>
                                  </p:endCondLst>
                                  <p:childTnLst>
                                    <p:set>
                                      <p:cBhvr>
                                        <p:cTn id="127" dur="1" fill="hold">
                                          <p:stCondLst>
                                            <p:cond delay="0"/>
                                          </p:stCondLst>
                                        </p:cTn>
                                        <p:tgtEl>
                                          <p:spTgt spid="209"/>
                                        </p:tgtEl>
                                        <p:attrNameLst>
                                          <p:attrName>style.visibility</p:attrName>
                                        </p:attrNameLst>
                                      </p:cBhvr>
                                      <p:to>
                                        <p:strVal val="visible"/>
                                      </p:to>
                                    </p:set>
                                    <p:animEffect transition="in" filter="fade">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10"/>
                                        </p:tgtEl>
                                        <p:attrNameLst>
                                          <p:attrName>style.visibility</p:attrName>
                                        </p:attrNameLst>
                                      </p:cBhvr>
                                      <p:to>
                                        <p:strVal val="visible"/>
                                      </p:to>
                                    </p:set>
                                    <p:animEffect transition="in" filter="fade">
                                      <p:cBhvr>
                                        <p:cTn id="133" dur="500"/>
                                        <p:tgtEl>
                                          <p:spTgt spid="210"/>
                                        </p:tgtEl>
                                      </p:cBhvr>
                                    </p:animEffect>
                                  </p:childTnLst>
                                </p:cTn>
                              </p:par>
                              <p:par>
                                <p:cTn id="134" presetID="10" presetClass="entr" presetSubtype="0" fill="hold" grpId="0" nodeType="withEffect">
                                  <p:stCondLst>
                                    <p:cond delay="300"/>
                                  </p:stCondLst>
                                  <p:childTnLst>
                                    <p:set>
                                      <p:cBhvr>
                                        <p:cTn id="135" dur="1" fill="hold">
                                          <p:stCondLst>
                                            <p:cond delay="0"/>
                                          </p:stCondLst>
                                        </p:cTn>
                                        <p:tgtEl>
                                          <p:spTgt spid="211"/>
                                        </p:tgtEl>
                                        <p:attrNameLst>
                                          <p:attrName>style.visibility</p:attrName>
                                        </p:attrNameLst>
                                      </p:cBhvr>
                                      <p:to>
                                        <p:strVal val="visible"/>
                                      </p:to>
                                    </p:set>
                                    <p:animEffect transition="in" filter="fade">
                                      <p:cBhvr>
                                        <p:cTn id="136" dur="500"/>
                                        <p:tgtEl>
                                          <p:spTgt spid="211"/>
                                        </p:tgtEl>
                                      </p:cBhvr>
                                    </p:animEffect>
                                  </p:childTnLst>
                                </p:cTn>
                              </p:par>
                              <p:par>
                                <p:cTn id="137" presetID="10" presetClass="entr" presetSubtype="0" fill="hold" grpId="0" nodeType="withEffect">
                                  <p:stCondLst>
                                    <p:cond delay="600"/>
                                  </p:stCondLst>
                                  <p:childTnLst>
                                    <p:set>
                                      <p:cBhvr>
                                        <p:cTn id="138" dur="1" fill="hold">
                                          <p:stCondLst>
                                            <p:cond delay="0"/>
                                          </p:stCondLst>
                                        </p:cTn>
                                        <p:tgtEl>
                                          <p:spTgt spid="212"/>
                                        </p:tgtEl>
                                        <p:attrNameLst>
                                          <p:attrName>style.visibility</p:attrName>
                                        </p:attrNameLst>
                                      </p:cBhvr>
                                      <p:to>
                                        <p:strVal val="visible"/>
                                      </p:to>
                                    </p:set>
                                    <p:animEffect transition="in" filter="fade">
                                      <p:cBhvr>
                                        <p:cTn id="139" dur="500"/>
                                        <p:tgtEl>
                                          <p:spTgt spid="212"/>
                                        </p:tgtEl>
                                      </p:cBhvr>
                                    </p:animEffect>
                                  </p:childTnLst>
                                </p:cTn>
                              </p:par>
                              <p:par>
                                <p:cTn id="140" presetID="10" presetClass="entr" presetSubtype="0" fill="hold" grpId="0" nodeType="withEffect">
                                  <p:stCondLst>
                                    <p:cond delay="900"/>
                                  </p:stCondLst>
                                  <p:childTnLst>
                                    <p:set>
                                      <p:cBhvr>
                                        <p:cTn id="141" dur="1" fill="hold">
                                          <p:stCondLst>
                                            <p:cond delay="0"/>
                                          </p:stCondLst>
                                        </p:cTn>
                                        <p:tgtEl>
                                          <p:spTgt spid="213"/>
                                        </p:tgtEl>
                                        <p:attrNameLst>
                                          <p:attrName>style.visibility</p:attrName>
                                        </p:attrNameLst>
                                      </p:cBhvr>
                                      <p:to>
                                        <p:strVal val="visible"/>
                                      </p:to>
                                    </p:set>
                                    <p:animEffect transition="in" filter="fade">
                                      <p:cBhvr>
                                        <p:cTn id="142" dur="500"/>
                                        <p:tgtEl>
                                          <p:spTgt spid="213"/>
                                        </p:tgtEl>
                                      </p:cBhvr>
                                    </p:animEffect>
                                  </p:childTnLst>
                                </p:cTn>
                              </p:par>
                              <p:par>
                                <p:cTn id="143" presetID="10" presetClass="entr" presetSubtype="0" fill="hold" grpId="0" nodeType="withEffect">
                                  <p:stCondLst>
                                    <p:cond delay="1200"/>
                                  </p:stCondLst>
                                  <p:childTnLst>
                                    <p:set>
                                      <p:cBhvr>
                                        <p:cTn id="144" dur="1" fill="hold">
                                          <p:stCondLst>
                                            <p:cond delay="0"/>
                                          </p:stCondLst>
                                        </p:cTn>
                                        <p:tgtEl>
                                          <p:spTgt spid="214"/>
                                        </p:tgtEl>
                                        <p:attrNameLst>
                                          <p:attrName>style.visibility</p:attrName>
                                        </p:attrNameLst>
                                      </p:cBhvr>
                                      <p:to>
                                        <p:strVal val="visible"/>
                                      </p:to>
                                    </p:set>
                                    <p:animEffect transition="in" filter="fade">
                                      <p:cBhvr>
                                        <p:cTn id="145" dur="500"/>
                                        <p:tgtEl>
                                          <p:spTgt spid="214"/>
                                        </p:tgtEl>
                                      </p:cBhvr>
                                    </p:animEffect>
                                  </p:childTnLst>
                                </p:cTn>
                              </p:par>
                              <p:par>
                                <p:cTn id="146" presetID="10" presetClass="entr" presetSubtype="0" fill="hold" grpId="0" nodeType="withEffect">
                                  <p:stCondLst>
                                    <p:cond delay="1500"/>
                                  </p:stCondLst>
                                  <p:childTnLst>
                                    <p:set>
                                      <p:cBhvr>
                                        <p:cTn id="147" dur="1" fill="hold">
                                          <p:stCondLst>
                                            <p:cond delay="0"/>
                                          </p:stCondLst>
                                        </p:cTn>
                                        <p:tgtEl>
                                          <p:spTgt spid="215"/>
                                        </p:tgtEl>
                                        <p:attrNameLst>
                                          <p:attrName>style.visibility</p:attrName>
                                        </p:attrNameLst>
                                      </p:cBhvr>
                                      <p:to>
                                        <p:strVal val="visible"/>
                                      </p:to>
                                    </p:set>
                                    <p:animEffect transition="in" filter="fade">
                                      <p:cBhvr>
                                        <p:cTn id="148" dur="500"/>
                                        <p:tgtEl>
                                          <p:spTgt spid="215"/>
                                        </p:tgtEl>
                                      </p:cBhvr>
                                    </p:animEffect>
                                  </p:childTnLst>
                                </p:cTn>
                              </p:par>
                              <p:par>
                                <p:cTn id="149" presetID="10" presetClass="entr" presetSubtype="0" fill="hold" grpId="0" nodeType="withEffect">
                                  <p:stCondLst>
                                    <p:cond delay="1800"/>
                                  </p:stCondLst>
                                  <p:childTnLst>
                                    <p:set>
                                      <p:cBhvr>
                                        <p:cTn id="150" dur="1" fill="hold">
                                          <p:stCondLst>
                                            <p:cond delay="0"/>
                                          </p:stCondLst>
                                        </p:cTn>
                                        <p:tgtEl>
                                          <p:spTgt spid="216"/>
                                        </p:tgtEl>
                                        <p:attrNameLst>
                                          <p:attrName>style.visibility</p:attrName>
                                        </p:attrNameLst>
                                      </p:cBhvr>
                                      <p:to>
                                        <p:strVal val="visible"/>
                                      </p:to>
                                    </p:set>
                                    <p:animEffect transition="in" filter="fade">
                                      <p:cBhvr>
                                        <p:cTn id="151" dur="500"/>
                                        <p:tgtEl>
                                          <p:spTgt spid="216"/>
                                        </p:tgtEl>
                                      </p:cBhvr>
                                    </p:animEffect>
                                  </p:childTnLst>
                                </p:cTn>
                              </p:par>
                              <p:par>
                                <p:cTn id="152" presetID="10" presetClass="entr" presetSubtype="0" fill="hold" grpId="0" nodeType="withEffect">
                                  <p:stCondLst>
                                    <p:cond delay="2100"/>
                                  </p:stCondLst>
                                  <p:childTnLst>
                                    <p:set>
                                      <p:cBhvr>
                                        <p:cTn id="153" dur="1" fill="hold">
                                          <p:stCondLst>
                                            <p:cond delay="0"/>
                                          </p:stCondLst>
                                        </p:cTn>
                                        <p:tgtEl>
                                          <p:spTgt spid="217"/>
                                        </p:tgtEl>
                                        <p:attrNameLst>
                                          <p:attrName>style.visibility</p:attrName>
                                        </p:attrNameLst>
                                      </p:cBhvr>
                                      <p:to>
                                        <p:strVal val="visible"/>
                                      </p:to>
                                    </p:set>
                                    <p:animEffect transition="in" filter="fade">
                                      <p:cBhvr>
                                        <p:cTn id="154" dur="500"/>
                                        <p:tgtEl>
                                          <p:spTgt spid="217"/>
                                        </p:tgtEl>
                                      </p:cBhvr>
                                    </p:animEffect>
                                  </p:childTnLst>
                                </p:cTn>
                              </p:par>
                              <p:par>
                                <p:cTn id="155" presetID="10" presetClass="entr" presetSubtype="0" fill="hold" nodeType="withEffect">
                                  <p:stCondLst>
                                    <p:cond delay="2400"/>
                                  </p:stCondLst>
                                  <p:childTnLst>
                                    <p:set>
                                      <p:cBhvr>
                                        <p:cTn id="156" dur="1" fill="hold">
                                          <p:stCondLst>
                                            <p:cond delay="0"/>
                                          </p:stCondLst>
                                        </p:cTn>
                                        <p:tgtEl>
                                          <p:spTgt spid="218"/>
                                        </p:tgtEl>
                                        <p:attrNameLst>
                                          <p:attrName>style.visibility</p:attrName>
                                        </p:attrNameLst>
                                      </p:cBhvr>
                                      <p:to>
                                        <p:strVal val="visible"/>
                                      </p:to>
                                    </p:set>
                                    <p:animEffect transition="in" filter="fade">
                                      <p:cBhvr>
                                        <p:cTn id="157" dur="500"/>
                                        <p:tgtEl>
                                          <p:spTgt spid="218"/>
                                        </p:tgtEl>
                                      </p:cBhvr>
                                    </p:animEffect>
                                  </p:childTnLst>
                                </p:cTn>
                              </p:par>
                              <p:par>
                                <p:cTn id="158" presetID="10" presetClass="entr" presetSubtype="0" fill="hold" nodeType="withEffect">
                                  <p:stCondLst>
                                    <p:cond delay="2700"/>
                                  </p:stCondLst>
                                  <p:childTnLst>
                                    <p:set>
                                      <p:cBhvr>
                                        <p:cTn id="159" dur="1" fill="hold">
                                          <p:stCondLst>
                                            <p:cond delay="0"/>
                                          </p:stCondLst>
                                        </p:cTn>
                                        <p:tgtEl>
                                          <p:spTgt spid="221"/>
                                        </p:tgtEl>
                                        <p:attrNameLst>
                                          <p:attrName>style.visibility</p:attrName>
                                        </p:attrNameLst>
                                      </p:cBhvr>
                                      <p:to>
                                        <p:strVal val="visible"/>
                                      </p:to>
                                    </p:set>
                                    <p:animEffect transition="in" filter="fade">
                                      <p:cBhvr>
                                        <p:cTn id="160" dur="500"/>
                                        <p:tgtEl>
                                          <p:spTgt spid="221"/>
                                        </p:tgtEl>
                                      </p:cBhvr>
                                    </p:animEffect>
                                  </p:childTnLst>
                                </p:cTn>
                              </p:par>
                              <p:par>
                                <p:cTn id="161" presetID="10" presetClass="entr" presetSubtype="0" fill="hold" nodeType="withEffect">
                                  <p:stCondLst>
                                    <p:cond delay="3000"/>
                                  </p:stCondLst>
                                  <p:childTnLst>
                                    <p:set>
                                      <p:cBhvr>
                                        <p:cTn id="162" dur="1" fill="hold">
                                          <p:stCondLst>
                                            <p:cond delay="0"/>
                                          </p:stCondLst>
                                        </p:cTn>
                                        <p:tgtEl>
                                          <p:spTgt spid="224"/>
                                        </p:tgtEl>
                                        <p:attrNameLst>
                                          <p:attrName>style.visibility</p:attrName>
                                        </p:attrNameLst>
                                      </p:cBhvr>
                                      <p:to>
                                        <p:strVal val="visible"/>
                                      </p:to>
                                    </p:set>
                                    <p:animEffect transition="in" filter="fade">
                                      <p:cBhvr>
                                        <p:cTn id="163" dur="500"/>
                                        <p:tgtEl>
                                          <p:spTgt spid="224"/>
                                        </p:tgtEl>
                                      </p:cBhvr>
                                    </p:animEffect>
                                  </p:childTnLst>
                                </p:cTn>
                              </p:par>
                              <p:par>
                                <p:cTn id="164" presetID="10" presetClass="entr" presetSubtype="0" fill="hold" nodeType="withEffect">
                                  <p:stCondLst>
                                    <p:cond delay="3300"/>
                                  </p:stCondLst>
                                  <p:childTnLst>
                                    <p:set>
                                      <p:cBhvr>
                                        <p:cTn id="165" dur="1" fill="hold">
                                          <p:stCondLst>
                                            <p:cond delay="0"/>
                                          </p:stCondLst>
                                        </p:cTn>
                                        <p:tgtEl>
                                          <p:spTgt spid="227"/>
                                        </p:tgtEl>
                                        <p:attrNameLst>
                                          <p:attrName>style.visibility</p:attrName>
                                        </p:attrNameLst>
                                      </p:cBhvr>
                                      <p:to>
                                        <p:strVal val="visible"/>
                                      </p:to>
                                    </p:set>
                                    <p:animEffect transition="in" filter="fade">
                                      <p:cBhvr>
                                        <p:cTn id="166" dur="500"/>
                                        <p:tgtEl>
                                          <p:spTgt spid="227"/>
                                        </p:tgtEl>
                                      </p:cBhvr>
                                    </p:animEffect>
                                  </p:childTnLst>
                                </p:cTn>
                              </p:par>
                              <p:par>
                                <p:cTn id="167" presetID="10" presetClass="entr" presetSubtype="0" fill="hold" nodeType="withEffect">
                                  <p:stCondLst>
                                    <p:cond delay="600"/>
                                  </p:stCondLst>
                                  <p:childTnLst>
                                    <p:set>
                                      <p:cBhvr>
                                        <p:cTn id="168" dur="1" fill="hold">
                                          <p:stCondLst>
                                            <p:cond delay="0"/>
                                          </p:stCondLst>
                                        </p:cTn>
                                        <p:tgtEl>
                                          <p:spTgt spid="2"/>
                                        </p:tgtEl>
                                        <p:attrNameLst>
                                          <p:attrName>style.visibility</p:attrName>
                                        </p:attrNameLst>
                                      </p:cBhvr>
                                      <p:to>
                                        <p:strVal val="visible"/>
                                      </p:to>
                                    </p:set>
                                    <p:animEffect transition="in" filter="fade">
                                      <p:cBhvr>
                                        <p:cTn id="169" dur="500"/>
                                        <p:tgtEl>
                                          <p:spTgt spid="2"/>
                                        </p:tgtEl>
                                      </p:cBhvr>
                                    </p:animEffect>
                                  </p:childTnLst>
                                </p:cTn>
                              </p:par>
                              <p:par>
                                <p:cTn id="170" presetID="10" presetClass="entr" presetSubtype="0" fill="hold" nodeType="withEffect">
                                  <p:stCondLst>
                                    <p:cond delay="900"/>
                                  </p:stCondLst>
                                  <p:childTnLst>
                                    <p:set>
                                      <p:cBhvr>
                                        <p:cTn id="171" dur="1" fill="hold">
                                          <p:stCondLst>
                                            <p:cond delay="0"/>
                                          </p:stCondLst>
                                        </p:cTn>
                                        <p:tgtEl>
                                          <p:spTgt spid="7"/>
                                        </p:tgtEl>
                                        <p:attrNameLst>
                                          <p:attrName>style.visibility</p:attrName>
                                        </p:attrNameLst>
                                      </p:cBhvr>
                                      <p:to>
                                        <p:strVal val="visible"/>
                                      </p:to>
                                    </p:set>
                                    <p:animEffect transition="in" filter="fade">
                                      <p:cBhvr>
                                        <p:cTn id="172" dur="500"/>
                                        <p:tgtEl>
                                          <p:spTgt spid="7"/>
                                        </p:tgtEl>
                                      </p:cBhvr>
                                    </p:animEffect>
                                  </p:childTnLst>
                                </p:cTn>
                              </p:par>
                              <p:par>
                                <p:cTn id="173" presetID="10" presetClass="entr" presetSubtype="0" fill="hold" nodeType="withEffect">
                                  <p:stCondLst>
                                    <p:cond delay="1200"/>
                                  </p:stCondLst>
                                  <p:childTnLst>
                                    <p:set>
                                      <p:cBhvr>
                                        <p:cTn id="174" dur="1" fill="hold">
                                          <p:stCondLst>
                                            <p:cond delay="0"/>
                                          </p:stCondLst>
                                        </p:cTn>
                                        <p:tgtEl>
                                          <p:spTgt spid="105"/>
                                        </p:tgtEl>
                                        <p:attrNameLst>
                                          <p:attrName>style.visibility</p:attrName>
                                        </p:attrNameLst>
                                      </p:cBhvr>
                                      <p:to>
                                        <p:strVal val="visible"/>
                                      </p:to>
                                    </p:set>
                                    <p:animEffect transition="in" filter="fade">
                                      <p:cBhvr>
                                        <p:cTn id="175" dur="500"/>
                                        <p:tgtEl>
                                          <p:spTgt spid="105"/>
                                        </p:tgtEl>
                                      </p:cBhvr>
                                    </p:animEffect>
                                  </p:childTnLst>
                                </p:cTn>
                              </p:par>
                              <p:par>
                                <p:cTn id="176" presetID="10" presetClass="entr" presetSubtype="0" fill="hold" nodeType="withEffect">
                                  <p:stCondLst>
                                    <p:cond delay="1500"/>
                                  </p:stCondLst>
                                  <p:childTnLst>
                                    <p:set>
                                      <p:cBhvr>
                                        <p:cTn id="177" dur="1" fill="hold">
                                          <p:stCondLst>
                                            <p:cond delay="0"/>
                                          </p:stCondLst>
                                        </p:cTn>
                                        <p:tgtEl>
                                          <p:spTgt spid="110"/>
                                        </p:tgtEl>
                                        <p:attrNameLst>
                                          <p:attrName>style.visibility</p:attrName>
                                        </p:attrNameLst>
                                      </p:cBhvr>
                                      <p:to>
                                        <p:strVal val="visible"/>
                                      </p:to>
                                    </p:set>
                                    <p:animEffect transition="in" filter="fade">
                                      <p:cBhvr>
                                        <p:cTn id="178" dur="500"/>
                                        <p:tgtEl>
                                          <p:spTgt spid="110"/>
                                        </p:tgtEl>
                                      </p:cBhvr>
                                    </p:animEffect>
                                  </p:childTnLst>
                                </p:cTn>
                              </p:par>
                              <p:par>
                                <p:cTn id="179" presetID="10" presetClass="entr" presetSubtype="0" fill="hold" grpId="1" nodeType="withEffect" nodePh="1">
                                  <p:stCondLst>
                                    <p:cond delay="1800"/>
                                  </p:stCondLst>
                                  <p:endCondLst>
                                    <p:cond evt="begin" delay="0">
                                      <p:tn val="179"/>
                                    </p:cond>
                                  </p:endCondLst>
                                  <p:childTnLst>
                                    <p:set>
                                      <p:cBhvr>
                                        <p:cTn id="180" dur="1" fill="hold">
                                          <p:stCondLst>
                                            <p:cond delay="0"/>
                                          </p:stCondLst>
                                        </p:cTn>
                                        <p:tgtEl>
                                          <p:spTgt spid="117"/>
                                        </p:tgtEl>
                                        <p:attrNameLst>
                                          <p:attrName>style.visibility</p:attrName>
                                        </p:attrNameLst>
                                      </p:cBhvr>
                                      <p:to>
                                        <p:strVal val="visible"/>
                                      </p:to>
                                    </p:set>
                                    <p:animEffect transition="in" filter="fade">
                                      <p:cBhvr>
                                        <p:cTn id="181" dur="500"/>
                                        <p:tgtEl>
                                          <p:spTgt spid="117"/>
                                        </p:tgtEl>
                                      </p:cBhvr>
                                    </p:animEffect>
                                  </p:childTnLst>
                                </p:cTn>
                              </p:par>
                              <p:par>
                                <p:cTn id="182" presetID="10" presetClass="entr" presetSubtype="0" fill="hold" nodeType="withEffect">
                                  <p:stCondLst>
                                    <p:cond delay="2100"/>
                                  </p:stCondLst>
                                  <p:childTnLst>
                                    <p:set>
                                      <p:cBhvr>
                                        <p:cTn id="183" dur="1" fill="hold">
                                          <p:stCondLst>
                                            <p:cond delay="0"/>
                                          </p:stCondLst>
                                        </p:cTn>
                                        <p:tgtEl>
                                          <p:spTgt spid="118"/>
                                        </p:tgtEl>
                                        <p:attrNameLst>
                                          <p:attrName>style.visibility</p:attrName>
                                        </p:attrNameLst>
                                      </p:cBhvr>
                                      <p:to>
                                        <p:strVal val="visible"/>
                                      </p:to>
                                    </p:set>
                                    <p:animEffect transition="in" filter="fade">
                                      <p:cBhvr>
                                        <p:cTn id="184" dur="500"/>
                                        <p:tgtEl>
                                          <p:spTgt spid="118"/>
                                        </p:tgtEl>
                                      </p:cBhvr>
                                    </p:animEffect>
                                  </p:childTnLst>
                                </p:cTn>
                              </p:par>
                              <p:par>
                                <p:cTn id="185" presetID="10" presetClass="entr" presetSubtype="0" fill="hold" nodeType="withEffect">
                                  <p:stCondLst>
                                    <p:cond delay="2400"/>
                                  </p:stCondLst>
                                  <p:childTnLst>
                                    <p:set>
                                      <p:cBhvr>
                                        <p:cTn id="186" dur="1" fill="hold">
                                          <p:stCondLst>
                                            <p:cond delay="0"/>
                                          </p:stCondLst>
                                        </p:cTn>
                                        <p:tgtEl>
                                          <p:spTgt spid="123"/>
                                        </p:tgtEl>
                                        <p:attrNameLst>
                                          <p:attrName>style.visibility</p:attrName>
                                        </p:attrNameLst>
                                      </p:cBhvr>
                                      <p:to>
                                        <p:strVal val="visible"/>
                                      </p:to>
                                    </p:set>
                                    <p:animEffect transition="in" filter="fade">
                                      <p:cBhvr>
                                        <p:cTn id="187" dur="500"/>
                                        <p:tgtEl>
                                          <p:spTgt spid="123"/>
                                        </p:tgtEl>
                                      </p:cBhvr>
                                    </p:animEffect>
                                  </p:childTnLst>
                                </p:cTn>
                              </p:par>
                              <p:par>
                                <p:cTn id="188" presetID="10" presetClass="entr" presetSubtype="0" fill="hold" nodeType="withEffect">
                                  <p:stCondLst>
                                    <p:cond delay="2700"/>
                                  </p:stCondLst>
                                  <p:childTnLst>
                                    <p:set>
                                      <p:cBhvr>
                                        <p:cTn id="189" dur="1" fill="hold">
                                          <p:stCondLst>
                                            <p:cond delay="0"/>
                                          </p:stCondLst>
                                        </p:cTn>
                                        <p:tgtEl>
                                          <p:spTgt spid="129"/>
                                        </p:tgtEl>
                                        <p:attrNameLst>
                                          <p:attrName>style.visibility</p:attrName>
                                        </p:attrNameLst>
                                      </p:cBhvr>
                                      <p:to>
                                        <p:strVal val="visible"/>
                                      </p:to>
                                    </p:set>
                                    <p:animEffect transition="in" filter="fade">
                                      <p:cBhvr>
                                        <p:cTn id="190" dur="500"/>
                                        <p:tgtEl>
                                          <p:spTgt spid="129"/>
                                        </p:tgtEl>
                                      </p:cBhvr>
                                    </p:animEffect>
                                  </p:childTnLst>
                                </p:cTn>
                              </p:par>
                              <p:par>
                                <p:cTn id="191" presetID="10" presetClass="entr" presetSubtype="0" fill="hold" grpId="1" nodeType="withEffect" nodePh="1">
                                  <p:stCondLst>
                                    <p:cond delay="3000"/>
                                  </p:stCondLst>
                                  <p:endCondLst>
                                    <p:cond evt="begin" delay="0">
                                      <p:tn val="191"/>
                                    </p:cond>
                                  </p:endCondLst>
                                  <p:childTnLst>
                                    <p:set>
                                      <p:cBhvr>
                                        <p:cTn id="192" dur="1" fill="hold">
                                          <p:stCondLst>
                                            <p:cond delay="0"/>
                                          </p:stCondLst>
                                        </p:cTn>
                                        <p:tgtEl>
                                          <p:spTgt spid="132"/>
                                        </p:tgtEl>
                                        <p:attrNameLst>
                                          <p:attrName>style.visibility</p:attrName>
                                        </p:attrNameLst>
                                      </p:cBhvr>
                                      <p:to>
                                        <p:strVal val="visible"/>
                                      </p:to>
                                    </p:set>
                                    <p:animEffect transition="in" filter="fade">
                                      <p:cBhvr>
                                        <p:cTn id="193" dur="500"/>
                                        <p:tgtEl>
                                          <p:spTgt spid="132"/>
                                        </p:tgtEl>
                                      </p:cBhvr>
                                    </p:animEffect>
                                  </p:childTnLst>
                                </p:cTn>
                              </p:par>
                              <p:par>
                                <p:cTn id="194" presetID="10" presetClass="entr" presetSubtype="0" fill="hold" nodeType="withEffect">
                                  <p:stCondLst>
                                    <p:cond delay="3300"/>
                                  </p:stCondLst>
                                  <p:childTnLst>
                                    <p:set>
                                      <p:cBhvr>
                                        <p:cTn id="195" dur="1" fill="hold">
                                          <p:stCondLst>
                                            <p:cond delay="0"/>
                                          </p:stCondLst>
                                        </p:cTn>
                                        <p:tgtEl>
                                          <p:spTgt spid="133"/>
                                        </p:tgtEl>
                                        <p:attrNameLst>
                                          <p:attrName>style.visibility</p:attrName>
                                        </p:attrNameLst>
                                      </p:cBhvr>
                                      <p:to>
                                        <p:strVal val="visible"/>
                                      </p:to>
                                    </p:set>
                                    <p:animEffect transition="in" filter="fade">
                                      <p:cBhvr>
                                        <p:cTn id="196" dur="500"/>
                                        <p:tgtEl>
                                          <p:spTgt spid="133"/>
                                        </p:tgtEl>
                                      </p:cBhvr>
                                    </p:animEffect>
                                  </p:childTnLst>
                                </p:cTn>
                              </p:par>
                              <p:par>
                                <p:cTn id="197" presetID="10" presetClass="entr" presetSubtype="0" fill="hold" nodeType="withEffect">
                                  <p:stCondLst>
                                    <p:cond delay="3600"/>
                                  </p:stCondLst>
                                  <p:childTnLst>
                                    <p:set>
                                      <p:cBhvr>
                                        <p:cTn id="198" dur="1" fill="hold">
                                          <p:stCondLst>
                                            <p:cond delay="0"/>
                                          </p:stCondLst>
                                        </p:cTn>
                                        <p:tgtEl>
                                          <p:spTgt spid="142"/>
                                        </p:tgtEl>
                                        <p:attrNameLst>
                                          <p:attrName>style.visibility</p:attrName>
                                        </p:attrNameLst>
                                      </p:cBhvr>
                                      <p:to>
                                        <p:strVal val="visible"/>
                                      </p:to>
                                    </p:set>
                                    <p:animEffect transition="in" filter="fade">
                                      <p:cBhvr>
                                        <p:cTn id="199" dur="500"/>
                                        <p:tgtEl>
                                          <p:spTgt spid="142"/>
                                        </p:tgtEl>
                                      </p:cBhvr>
                                    </p:animEffect>
                                  </p:childTnLst>
                                </p:cTn>
                              </p:par>
                              <p:par>
                                <p:cTn id="200" presetID="10" presetClass="entr" presetSubtype="0" fill="hold" grpId="1" nodeType="withEffect" nodePh="1">
                                  <p:stCondLst>
                                    <p:cond delay="3900"/>
                                  </p:stCondLst>
                                  <p:endCondLst>
                                    <p:cond evt="begin" delay="0">
                                      <p:tn val="200"/>
                                    </p:cond>
                                  </p:endCondLst>
                                  <p:childTnLst>
                                    <p:set>
                                      <p:cBhvr>
                                        <p:cTn id="201" dur="1" fill="hold">
                                          <p:stCondLst>
                                            <p:cond delay="0"/>
                                          </p:stCondLst>
                                        </p:cTn>
                                        <p:tgtEl>
                                          <p:spTgt spid="146"/>
                                        </p:tgtEl>
                                        <p:attrNameLst>
                                          <p:attrName>style.visibility</p:attrName>
                                        </p:attrNameLst>
                                      </p:cBhvr>
                                      <p:to>
                                        <p:strVal val="visible"/>
                                      </p:to>
                                    </p:set>
                                    <p:animEffect transition="in" filter="fade">
                                      <p:cBhvr>
                                        <p:cTn id="202" dur="500"/>
                                        <p:tgtEl>
                                          <p:spTgt spid="146"/>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1" nodeType="clickEffect" nodePh="1">
                                  <p:stCondLst>
                                    <p:cond delay="0"/>
                                  </p:stCondLst>
                                  <p:endCondLst>
                                    <p:cond evt="begin" delay="0">
                                      <p:tn val="205"/>
                                    </p:cond>
                                  </p:endCondLst>
                                  <p:childTnLst>
                                    <p:set>
                                      <p:cBhvr>
                                        <p:cTn id="206" dur="1" fill="hold">
                                          <p:stCondLst>
                                            <p:cond delay="0"/>
                                          </p:stCondLst>
                                        </p:cTn>
                                        <p:tgtEl>
                                          <p:spTgt spid="147"/>
                                        </p:tgtEl>
                                        <p:attrNameLst>
                                          <p:attrName>style.visibility</p:attrName>
                                        </p:attrNameLst>
                                      </p:cBhvr>
                                      <p:to>
                                        <p:strVal val="visible"/>
                                      </p:to>
                                    </p:set>
                                    <p:animEffect transition="in" filter="fade">
                                      <p:cBhvr>
                                        <p:cTn id="207" dur="500"/>
                                        <p:tgtEl>
                                          <p:spTgt spid="147"/>
                                        </p:tgtEl>
                                      </p:cBhvr>
                                    </p:animEffect>
                                  </p:childTnLst>
                                </p:cTn>
                              </p:par>
                              <p:par>
                                <p:cTn id="208" presetID="10" presetClass="entr" presetSubtype="0" fill="hold" grpId="1" nodeType="withEffect" nodePh="1">
                                  <p:stCondLst>
                                    <p:cond delay="300"/>
                                  </p:stCondLst>
                                  <p:endCondLst>
                                    <p:cond evt="begin" delay="0">
                                      <p:tn val="208"/>
                                    </p:cond>
                                  </p:endCondLst>
                                  <p:childTnLst>
                                    <p:set>
                                      <p:cBhvr>
                                        <p:cTn id="209" dur="1" fill="hold">
                                          <p:stCondLst>
                                            <p:cond delay="0"/>
                                          </p:stCondLst>
                                        </p:cTn>
                                        <p:tgtEl>
                                          <p:spTgt spid="148"/>
                                        </p:tgtEl>
                                        <p:attrNameLst>
                                          <p:attrName>style.visibility</p:attrName>
                                        </p:attrNameLst>
                                      </p:cBhvr>
                                      <p:to>
                                        <p:strVal val="visible"/>
                                      </p:to>
                                    </p:set>
                                    <p:animEffect transition="in" filter="fade">
                                      <p:cBhvr>
                                        <p:cTn id="210" dur="500"/>
                                        <p:tgtEl>
                                          <p:spTgt spid="148"/>
                                        </p:tgtEl>
                                      </p:cBhvr>
                                    </p:animEffect>
                                  </p:childTnLst>
                                </p:cTn>
                              </p:par>
                              <p:par>
                                <p:cTn id="211" presetID="10" presetClass="entr" presetSubtype="0" fill="hold" grpId="1" nodeType="withEffect" nodePh="1">
                                  <p:stCondLst>
                                    <p:cond delay="600"/>
                                  </p:stCondLst>
                                  <p:endCondLst>
                                    <p:cond evt="begin" delay="0">
                                      <p:tn val="211"/>
                                    </p:cond>
                                  </p:endCondLst>
                                  <p:childTnLst>
                                    <p:set>
                                      <p:cBhvr>
                                        <p:cTn id="212" dur="1" fill="hold">
                                          <p:stCondLst>
                                            <p:cond delay="0"/>
                                          </p:stCondLst>
                                        </p:cTn>
                                        <p:tgtEl>
                                          <p:spTgt spid="149"/>
                                        </p:tgtEl>
                                        <p:attrNameLst>
                                          <p:attrName>style.visibility</p:attrName>
                                        </p:attrNameLst>
                                      </p:cBhvr>
                                      <p:to>
                                        <p:strVal val="visible"/>
                                      </p:to>
                                    </p:set>
                                    <p:animEffect transition="in" filter="fade">
                                      <p:cBhvr>
                                        <p:cTn id="213" dur="500"/>
                                        <p:tgtEl>
                                          <p:spTgt spid="149"/>
                                        </p:tgtEl>
                                      </p:cBhvr>
                                    </p:animEffect>
                                  </p:childTnLst>
                                </p:cTn>
                              </p:par>
                              <p:par>
                                <p:cTn id="214" presetID="10" presetClass="entr" presetSubtype="0" fill="hold" nodeType="withEffect">
                                  <p:stCondLst>
                                    <p:cond delay="900"/>
                                  </p:stCondLst>
                                  <p:childTnLst>
                                    <p:set>
                                      <p:cBhvr>
                                        <p:cTn id="215" dur="1" fill="hold">
                                          <p:stCondLst>
                                            <p:cond delay="0"/>
                                          </p:stCondLst>
                                        </p:cTn>
                                        <p:tgtEl>
                                          <p:spTgt spid="150"/>
                                        </p:tgtEl>
                                        <p:attrNameLst>
                                          <p:attrName>style.visibility</p:attrName>
                                        </p:attrNameLst>
                                      </p:cBhvr>
                                      <p:to>
                                        <p:strVal val="visible"/>
                                      </p:to>
                                    </p:set>
                                    <p:animEffect transition="in" filter="fade">
                                      <p:cBhvr>
                                        <p:cTn id="216" dur="500"/>
                                        <p:tgtEl>
                                          <p:spTgt spid="150"/>
                                        </p:tgtEl>
                                      </p:cBhvr>
                                    </p:animEffect>
                                  </p:childTnLst>
                                </p:cTn>
                              </p:par>
                              <p:par>
                                <p:cTn id="217" presetID="10" presetClass="entr" presetSubtype="0" fill="hold" nodeType="withEffect">
                                  <p:stCondLst>
                                    <p:cond delay="1200"/>
                                  </p:stCondLst>
                                  <p:childTnLst>
                                    <p:set>
                                      <p:cBhvr>
                                        <p:cTn id="218" dur="1" fill="hold">
                                          <p:stCondLst>
                                            <p:cond delay="0"/>
                                          </p:stCondLst>
                                        </p:cTn>
                                        <p:tgtEl>
                                          <p:spTgt spid="153"/>
                                        </p:tgtEl>
                                        <p:attrNameLst>
                                          <p:attrName>style.visibility</p:attrName>
                                        </p:attrNameLst>
                                      </p:cBhvr>
                                      <p:to>
                                        <p:strVal val="visible"/>
                                      </p:to>
                                    </p:set>
                                    <p:animEffect transition="in" filter="fade">
                                      <p:cBhvr>
                                        <p:cTn id="219" dur="500"/>
                                        <p:tgtEl>
                                          <p:spTgt spid="153"/>
                                        </p:tgtEl>
                                      </p:cBhvr>
                                    </p:animEffect>
                                  </p:childTnLst>
                                </p:cTn>
                              </p:par>
                              <p:par>
                                <p:cTn id="220" presetID="10" presetClass="entr" presetSubtype="0" fill="hold" nodeType="withEffect">
                                  <p:stCondLst>
                                    <p:cond delay="1500"/>
                                  </p:stCondLst>
                                  <p:childTnLst>
                                    <p:set>
                                      <p:cBhvr>
                                        <p:cTn id="221" dur="1" fill="hold">
                                          <p:stCondLst>
                                            <p:cond delay="0"/>
                                          </p:stCondLst>
                                        </p:cTn>
                                        <p:tgtEl>
                                          <p:spTgt spid="156"/>
                                        </p:tgtEl>
                                        <p:attrNameLst>
                                          <p:attrName>style.visibility</p:attrName>
                                        </p:attrNameLst>
                                      </p:cBhvr>
                                      <p:to>
                                        <p:strVal val="visible"/>
                                      </p:to>
                                    </p:set>
                                    <p:animEffect transition="in" filter="fade">
                                      <p:cBhvr>
                                        <p:cTn id="222" dur="500"/>
                                        <p:tgtEl>
                                          <p:spTgt spid="156"/>
                                        </p:tgtEl>
                                      </p:cBhvr>
                                    </p:animEffect>
                                  </p:childTnLst>
                                </p:cTn>
                              </p:par>
                              <p:par>
                                <p:cTn id="223" presetID="10" presetClass="entr" presetSubtype="0" fill="hold" grpId="1" nodeType="withEffect" nodePh="1">
                                  <p:stCondLst>
                                    <p:cond delay="1800"/>
                                  </p:stCondLst>
                                  <p:endCondLst>
                                    <p:cond evt="begin" delay="0">
                                      <p:tn val="223"/>
                                    </p:cond>
                                  </p:endCondLst>
                                  <p:childTnLst>
                                    <p:set>
                                      <p:cBhvr>
                                        <p:cTn id="224" dur="1" fill="hold">
                                          <p:stCondLst>
                                            <p:cond delay="0"/>
                                          </p:stCondLst>
                                        </p:cTn>
                                        <p:tgtEl>
                                          <p:spTgt spid="160"/>
                                        </p:tgtEl>
                                        <p:attrNameLst>
                                          <p:attrName>style.visibility</p:attrName>
                                        </p:attrNameLst>
                                      </p:cBhvr>
                                      <p:to>
                                        <p:strVal val="visible"/>
                                      </p:to>
                                    </p:set>
                                    <p:animEffect transition="in" filter="fade">
                                      <p:cBhvr>
                                        <p:cTn id="225" dur="500"/>
                                        <p:tgtEl>
                                          <p:spTgt spid="160"/>
                                        </p:tgtEl>
                                      </p:cBhvr>
                                    </p:animEffect>
                                  </p:childTnLst>
                                </p:cTn>
                              </p:par>
                              <p:par>
                                <p:cTn id="226" presetID="10" presetClass="entr" presetSubtype="0" fill="hold" grpId="1" nodeType="withEffect" nodePh="1">
                                  <p:stCondLst>
                                    <p:cond delay="2100"/>
                                  </p:stCondLst>
                                  <p:endCondLst>
                                    <p:cond evt="begin" delay="0">
                                      <p:tn val="226"/>
                                    </p:cond>
                                  </p:endCondLst>
                                  <p:childTnLst>
                                    <p:set>
                                      <p:cBhvr>
                                        <p:cTn id="227" dur="1" fill="hold">
                                          <p:stCondLst>
                                            <p:cond delay="0"/>
                                          </p:stCondLst>
                                        </p:cTn>
                                        <p:tgtEl>
                                          <p:spTgt spid="161"/>
                                        </p:tgtEl>
                                        <p:attrNameLst>
                                          <p:attrName>style.visibility</p:attrName>
                                        </p:attrNameLst>
                                      </p:cBhvr>
                                      <p:to>
                                        <p:strVal val="visible"/>
                                      </p:to>
                                    </p:set>
                                    <p:animEffect transition="in" filter="fade">
                                      <p:cBhvr>
                                        <p:cTn id="228" dur="500"/>
                                        <p:tgtEl>
                                          <p:spTgt spid="161"/>
                                        </p:tgtEl>
                                      </p:cBhvr>
                                    </p:animEffect>
                                  </p:childTnLst>
                                </p:cTn>
                              </p:par>
                              <p:par>
                                <p:cTn id="229" presetID="10" presetClass="entr" presetSubtype="0" fill="hold" grpId="1" nodeType="withEffect" nodePh="1">
                                  <p:stCondLst>
                                    <p:cond delay="2400"/>
                                  </p:stCondLst>
                                  <p:endCondLst>
                                    <p:cond evt="begin" delay="0">
                                      <p:tn val="229"/>
                                    </p:cond>
                                  </p:endCondLst>
                                  <p:childTnLst>
                                    <p:set>
                                      <p:cBhvr>
                                        <p:cTn id="230" dur="1" fill="hold">
                                          <p:stCondLst>
                                            <p:cond delay="0"/>
                                          </p:stCondLst>
                                        </p:cTn>
                                        <p:tgtEl>
                                          <p:spTgt spid="162"/>
                                        </p:tgtEl>
                                        <p:attrNameLst>
                                          <p:attrName>style.visibility</p:attrName>
                                        </p:attrNameLst>
                                      </p:cBhvr>
                                      <p:to>
                                        <p:strVal val="visible"/>
                                      </p:to>
                                    </p:set>
                                    <p:animEffect transition="in" filter="fade">
                                      <p:cBhvr>
                                        <p:cTn id="231" dur="500"/>
                                        <p:tgtEl>
                                          <p:spTgt spid="162"/>
                                        </p:tgtEl>
                                      </p:cBhvr>
                                    </p:animEffect>
                                  </p:childTnLst>
                                </p:cTn>
                              </p:par>
                              <p:par>
                                <p:cTn id="232" presetID="10" presetClass="entr" presetSubtype="0" fill="hold" grpId="1" nodeType="withEffect" nodePh="1">
                                  <p:stCondLst>
                                    <p:cond delay="2700"/>
                                  </p:stCondLst>
                                  <p:endCondLst>
                                    <p:cond evt="begin" delay="0">
                                      <p:tn val="232"/>
                                    </p:cond>
                                  </p:endCondLst>
                                  <p:childTnLst>
                                    <p:set>
                                      <p:cBhvr>
                                        <p:cTn id="233" dur="1" fill="hold">
                                          <p:stCondLst>
                                            <p:cond delay="0"/>
                                          </p:stCondLst>
                                        </p:cTn>
                                        <p:tgtEl>
                                          <p:spTgt spid="163"/>
                                        </p:tgtEl>
                                        <p:attrNameLst>
                                          <p:attrName>style.visibility</p:attrName>
                                        </p:attrNameLst>
                                      </p:cBhvr>
                                      <p:to>
                                        <p:strVal val="visible"/>
                                      </p:to>
                                    </p:set>
                                    <p:animEffect transition="in" filter="fade">
                                      <p:cBhvr>
                                        <p:cTn id="234" dur="500"/>
                                        <p:tgtEl>
                                          <p:spTgt spid="163"/>
                                        </p:tgtEl>
                                      </p:cBhvr>
                                    </p:animEffect>
                                  </p:childTnLst>
                                </p:cTn>
                              </p:par>
                              <p:par>
                                <p:cTn id="235" presetID="10" presetClass="entr" presetSubtype="0" fill="hold" nodeType="withEffect">
                                  <p:stCondLst>
                                    <p:cond delay="3000"/>
                                  </p:stCondLst>
                                  <p:childTnLst>
                                    <p:set>
                                      <p:cBhvr>
                                        <p:cTn id="236" dur="1" fill="hold">
                                          <p:stCondLst>
                                            <p:cond delay="0"/>
                                          </p:stCondLst>
                                        </p:cTn>
                                        <p:tgtEl>
                                          <p:spTgt spid="164"/>
                                        </p:tgtEl>
                                        <p:attrNameLst>
                                          <p:attrName>style.visibility</p:attrName>
                                        </p:attrNameLst>
                                      </p:cBhvr>
                                      <p:to>
                                        <p:strVal val="visible"/>
                                      </p:to>
                                    </p:set>
                                    <p:animEffect transition="in" filter="fade">
                                      <p:cBhvr>
                                        <p:cTn id="237" dur="500"/>
                                        <p:tgtEl>
                                          <p:spTgt spid="164"/>
                                        </p:tgtEl>
                                      </p:cBhvr>
                                    </p:animEffect>
                                  </p:childTnLst>
                                </p:cTn>
                              </p:par>
                              <p:par>
                                <p:cTn id="238" presetID="10" presetClass="entr" presetSubtype="0" fill="hold" grpId="1" nodeType="withEffect" nodePh="1">
                                  <p:stCondLst>
                                    <p:cond delay="3300"/>
                                  </p:stCondLst>
                                  <p:endCondLst>
                                    <p:cond evt="begin" delay="0">
                                      <p:tn val="238"/>
                                    </p:cond>
                                  </p:endCondLst>
                                  <p:childTnLst>
                                    <p:set>
                                      <p:cBhvr>
                                        <p:cTn id="239" dur="1" fill="hold">
                                          <p:stCondLst>
                                            <p:cond delay="0"/>
                                          </p:stCondLst>
                                        </p:cTn>
                                        <p:tgtEl>
                                          <p:spTgt spid="178"/>
                                        </p:tgtEl>
                                        <p:attrNameLst>
                                          <p:attrName>style.visibility</p:attrName>
                                        </p:attrNameLst>
                                      </p:cBhvr>
                                      <p:to>
                                        <p:strVal val="visible"/>
                                      </p:to>
                                    </p:set>
                                    <p:animEffect transition="in" filter="fade">
                                      <p:cBhvr>
                                        <p:cTn id="240" dur="500"/>
                                        <p:tgtEl>
                                          <p:spTgt spid="178"/>
                                        </p:tgtEl>
                                      </p:cBhvr>
                                    </p:animEffect>
                                  </p:childTnLst>
                                </p:cTn>
                              </p:par>
                              <p:par>
                                <p:cTn id="241" presetID="10" presetClass="entr" presetSubtype="0" fill="hold" grpId="1" nodeType="withEffect" nodePh="1">
                                  <p:stCondLst>
                                    <p:cond delay="3600"/>
                                  </p:stCondLst>
                                  <p:endCondLst>
                                    <p:cond evt="begin" delay="0">
                                      <p:tn val="241"/>
                                    </p:cond>
                                  </p:endCondLst>
                                  <p:childTnLst>
                                    <p:set>
                                      <p:cBhvr>
                                        <p:cTn id="242" dur="1" fill="hold">
                                          <p:stCondLst>
                                            <p:cond delay="0"/>
                                          </p:stCondLst>
                                        </p:cTn>
                                        <p:tgtEl>
                                          <p:spTgt spid="179"/>
                                        </p:tgtEl>
                                        <p:attrNameLst>
                                          <p:attrName>style.visibility</p:attrName>
                                        </p:attrNameLst>
                                      </p:cBhvr>
                                      <p:to>
                                        <p:strVal val="visible"/>
                                      </p:to>
                                    </p:set>
                                    <p:animEffect transition="in" filter="fade">
                                      <p:cBhvr>
                                        <p:cTn id="243" dur="500"/>
                                        <p:tgtEl>
                                          <p:spTgt spid="179"/>
                                        </p:tgtEl>
                                      </p:cBhvr>
                                    </p:animEffect>
                                  </p:childTnLst>
                                </p:cTn>
                              </p:par>
                              <p:par>
                                <p:cTn id="244" presetID="10" presetClass="entr" presetSubtype="0" fill="hold" grpId="1" nodeType="withEffect" nodePh="1">
                                  <p:stCondLst>
                                    <p:cond delay="3900"/>
                                  </p:stCondLst>
                                  <p:endCondLst>
                                    <p:cond evt="begin" delay="0">
                                      <p:tn val="244"/>
                                    </p:cond>
                                  </p:endCondLst>
                                  <p:childTnLst>
                                    <p:set>
                                      <p:cBhvr>
                                        <p:cTn id="245" dur="1" fill="hold">
                                          <p:stCondLst>
                                            <p:cond delay="0"/>
                                          </p:stCondLst>
                                        </p:cTn>
                                        <p:tgtEl>
                                          <p:spTgt spid="180"/>
                                        </p:tgtEl>
                                        <p:attrNameLst>
                                          <p:attrName>style.visibility</p:attrName>
                                        </p:attrNameLst>
                                      </p:cBhvr>
                                      <p:to>
                                        <p:strVal val="visible"/>
                                      </p:to>
                                    </p:set>
                                    <p:animEffect transition="in" filter="fade">
                                      <p:cBhvr>
                                        <p:cTn id="246" dur="500"/>
                                        <p:tgtEl>
                                          <p:spTgt spid="180"/>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grpId="1" nodeType="clickEffect" nodePh="1">
                                  <p:stCondLst>
                                    <p:cond delay="0"/>
                                  </p:stCondLst>
                                  <p:endCondLst>
                                    <p:cond evt="begin" delay="0">
                                      <p:tn val="249"/>
                                    </p:cond>
                                  </p:endCondLst>
                                  <p:childTnLst>
                                    <p:set>
                                      <p:cBhvr>
                                        <p:cTn id="250" dur="1" fill="hold">
                                          <p:stCondLst>
                                            <p:cond delay="0"/>
                                          </p:stCondLst>
                                        </p:cTn>
                                        <p:tgtEl>
                                          <p:spTgt spid="181"/>
                                        </p:tgtEl>
                                        <p:attrNameLst>
                                          <p:attrName>style.visibility</p:attrName>
                                        </p:attrNameLst>
                                      </p:cBhvr>
                                      <p:to>
                                        <p:strVal val="visible"/>
                                      </p:to>
                                    </p:set>
                                    <p:animEffect transition="in" filter="fade">
                                      <p:cBhvr>
                                        <p:cTn id="251" dur="500"/>
                                        <p:tgtEl>
                                          <p:spTgt spid="181"/>
                                        </p:tgtEl>
                                      </p:cBhvr>
                                    </p:animEffect>
                                  </p:childTnLst>
                                </p:cTn>
                              </p:par>
                              <p:par>
                                <p:cTn id="252" presetID="10" presetClass="entr" presetSubtype="0" fill="hold" grpId="1" nodeType="withEffect" nodePh="1">
                                  <p:stCondLst>
                                    <p:cond delay="300"/>
                                  </p:stCondLst>
                                  <p:endCondLst>
                                    <p:cond evt="begin" delay="0">
                                      <p:tn val="252"/>
                                    </p:cond>
                                  </p:endCondLst>
                                  <p:childTnLst>
                                    <p:set>
                                      <p:cBhvr>
                                        <p:cTn id="253" dur="1" fill="hold">
                                          <p:stCondLst>
                                            <p:cond delay="0"/>
                                          </p:stCondLst>
                                        </p:cTn>
                                        <p:tgtEl>
                                          <p:spTgt spid="182"/>
                                        </p:tgtEl>
                                        <p:attrNameLst>
                                          <p:attrName>style.visibility</p:attrName>
                                        </p:attrNameLst>
                                      </p:cBhvr>
                                      <p:to>
                                        <p:strVal val="visible"/>
                                      </p:to>
                                    </p:set>
                                    <p:animEffect transition="in" filter="fade">
                                      <p:cBhvr>
                                        <p:cTn id="254" dur="500"/>
                                        <p:tgtEl>
                                          <p:spTgt spid="182"/>
                                        </p:tgtEl>
                                      </p:cBhvr>
                                    </p:animEffect>
                                  </p:childTnLst>
                                </p:cTn>
                              </p:par>
                              <p:par>
                                <p:cTn id="255" presetID="10" presetClass="entr" presetSubtype="0" fill="hold" nodeType="withEffect">
                                  <p:stCondLst>
                                    <p:cond delay="600"/>
                                  </p:stCondLst>
                                  <p:childTnLst>
                                    <p:set>
                                      <p:cBhvr>
                                        <p:cTn id="256" dur="1" fill="hold">
                                          <p:stCondLst>
                                            <p:cond delay="0"/>
                                          </p:stCondLst>
                                        </p:cTn>
                                        <p:tgtEl>
                                          <p:spTgt spid="183"/>
                                        </p:tgtEl>
                                        <p:attrNameLst>
                                          <p:attrName>style.visibility</p:attrName>
                                        </p:attrNameLst>
                                      </p:cBhvr>
                                      <p:to>
                                        <p:strVal val="visible"/>
                                      </p:to>
                                    </p:set>
                                    <p:animEffect transition="in" filter="fade">
                                      <p:cBhvr>
                                        <p:cTn id="257" dur="500"/>
                                        <p:tgtEl>
                                          <p:spTgt spid="183"/>
                                        </p:tgtEl>
                                      </p:cBhvr>
                                    </p:animEffect>
                                  </p:childTnLst>
                                </p:cTn>
                              </p:par>
                              <p:par>
                                <p:cTn id="258" presetID="10" presetClass="entr" presetSubtype="0" fill="hold" grpId="1" nodeType="withEffect" nodePh="1">
                                  <p:stCondLst>
                                    <p:cond delay="900"/>
                                  </p:stCondLst>
                                  <p:endCondLst>
                                    <p:cond evt="begin" delay="0">
                                      <p:tn val="258"/>
                                    </p:cond>
                                  </p:endCondLst>
                                  <p:childTnLst>
                                    <p:set>
                                      <p:cBhvr>
                                        <p:cTn id="259" dur="1" fill="hold">
                                          <p:stCondLst>
                                            <p:cond delay="0"/>
                                          </p:stCondLst>
                                        </p:cTn>
                                        <p:tgtEl>
                                          <p:spTgt spid="186"/>
                                        </p:tgtEl>
                                        <p:attrNameLst>
                                          <p:attrName>style.visibility</p:attrName>
                                        </p:attrNameLst>
                                      </p:cBhvr>
                                      <p:to>
                                        <p:strVal val="visible"/>
                                      </p:to>
                                    </p:set>
                                    <p:animEffect transition="in" filter="fade">
                                      <p:cBhvr>
                                        <p:cTn id="260" dur="500"/>
                                        <p:tgtEl>
                                          <p:spTgt spid="186"/>
                                        </p:tgtEl>
                                      </p:cBhvr>
                                    </p:animEffect>
                                  </p:childTnLst>
                                </p:cTn>
                              </p:par>
                              <p:par>
                                <p:cTn id="261" presetID="10" presetClass="entr" presetSubtype="0" fill="hold" grpId="1" nodeType="withEffect" nodePh="1">
                                  <p:stCondLst>
                                    <p:cond delay="1200"/>
                                  </p:stCondLst>
                                  <p:endCondLst>
                                    <p:cond evt="begin" delay="0">
                                      <p:tn val="261"/>
                                    </p:cond>
                                  </p:endCondLst>
                                  <p:childTnLst>
                                    <p:set>
                                      <p:cBhvr>
                                        <p:cTn id="262" dur="1" fill="hold">
                                          <p:stCondLst>
                                            <p:cond delay="0"/>
                                          </p:stCondLst>
                                        </p:cTn>
                                        <p:tgtEl>
                                          <p:spTgt spid="187"/>
                                        </p:tgtEl>
                                        <p:attrNameLst>
                                          <p:attrName>style.visibility</p:attrName>
                                        </p:attrNameLst>
                                      </p:cBhvr>
                                      <p:to>
                                        <p:strVal val="visible"/>
                                      </p:to>
                                    </p:set>
                                    <p:animEffect transition="in" filter="fade">
                                      <p:cBhvr>
                                        <p:cTn id="263" dur="500"/>
                                        <p:tgtEl>
                                          <p:spTgt spid="187"/>
                                        </p:tgtEl>
                                      </p:cBhvr>
                                    </p:animEffect>
                                  </p:childTnLst>
                                </p:cTn>
                              </p:par>
                              <p:par>
                                <p:cTn id="264" presetID="10" presetClass="entr" presetSubtype="0" fill="hold" grpId="1" nodeType="withEffect" nodePh="1">
                                  <p:stCondLst>
                                    <p:cond delay="1500"/>
                                  </p:stCondLst>
                                  <p:endCondLst>
                                    <p:cond evt="begin" delay="0">
                                      <p:tn val="264"/>
                                    </p:cond>
                                  </p:endCondLst>
                                  <p:childTnLst>
                                    <p:set>
                                      <p:cBhvr>
                                        <p:cTn id="265" dur="1" fill="hold">
                                          <p:stCondLst>
                                            <p:cond delay="0"/>
                                          </p:stCondLst>
                                        </p:cTn>
                                        <p:tgtEl>
                                          <p:spTgt spid="188"/>
                                        </p:tgtEl>
                                        <p:attrNameLst>
                                          <p:attrName>style.visibility</p:attrName>
                                        </p:attrNameLst>
                                      </p:cBhvr>
                                      <p:to>
                                        <p:strVal val="visible"/>
                                      </p:to>
                                    </p:set>
                                    <p:animEffect transition="in" filter="fade">
                                      <p:cBhvr>
                                        <p:cTn id="266" dur="500"/>
                                        <p:tgtEl>
                                          <p:spTgt spid="188"/>
                                        </p:tgtEl>
                                      </p:cBhvr>
                                    </p:animEffect>
                                  </p:childTnLst>
                                </p:cTn>
                              </p:par>
                              <p:par>
                                <p:cTn id="267" presetID="10" presetClass="entr" presetSubtype="0" fill="hold" nodeType="withEffect">
                                  <p:stCondLst>
                                    <p:cond delay="1800"/>
                                  </p:stCondLst>
                                  <p:childTnLst>
                                    <p:set>
                                      <p:cBhvr>
                                        <p:cTn id="268" dur="1" fill="hold">
                                          <p:stCondLst>
                                            <p:cond delay="0"/>
                                          </p:stCondLst>
                                        </p:cTn>
                                        <p:tgtEl>
                                          <p:spTgt spid="189"/>
                                        </p:tgtEl>
                                        <p:attrNameLst>
                                          <p:attrName>style.visibility</p:attrName>
                                        </p:attrNameLst>
                                      </p:cBhvr>
                                      <p:to>
                                        <p:strVal val="visible"/>
                                      </p:to>
                                    </p:set>
                                    <p:animEffect transition="in" filter="fade">
                                      <p:cBhvr>
                                        <p:cTn id="269" dur="500"/>
                                        <p:tgtEl>
                                          <p:spTgt spid="189"/>
                                        </p:tgtEl>
                                      </p:cBhvr>
                                    </p:animEffect>
                                  </p:childTnLst>
                                </p:cTn>
                              </p:par>
                              <p:par>
                                <p:cTn id="270" presetID="10" presetClass="entr" presetSubtype="0" fill="hold" grpId="1" nodeType="withEffect" nodePh="1">
                                  <p:stCondLst>
                                    <p:cond delay="2100"/>
                                  </p:stCondLst>
                                  <p:endCondLst>
                                    <p:cond evt="begin" delay="0">
                                      <p:tn val="270"/>
                                    </p:cond>
                                  </p:endCondLst>
                                  <p:childTnLst>
                                    <p:set>
                                      <p:cBhvr>
                                        <p:cTn id="271" dur="1" fill="hold">
                                          <p:stCondLst>
                                            <p:cond delay="0"/>
                                          </p:stCondLst>
                                        </p:cTn>
                                        <p:tgtEl>
                                          <p:spTgt spid="193"/>
                                        </p:tgtEl>
                                        <p:attrNameLst>
                                          <p:attrName>style.visibility</p:attrName>
                                        </p:attrNameLst>
                                      </p:cBhvr>
                                      <p:to>
                                        <p:strVal val="visible"/>
                                      </p:to>
                                    </p:set>
                                    <p:animEffect transition="in" filter="fade">
                                      <p:cBhvr>
                                        <p:cTn id="272" dur="500"/>
                                        <p:tgtEl>
                                          <p:spTgt spid="193"/>
                                        </p:tgtEl>
                                      </p:cBhvr>
                                    </p:animEffect>
                                  </p:childTnLst>
                                </p:cTn>
                              </p:par>
                              <p:par>
                                <p:cTn id="273" presetID="10" presetClass="entr" presetSubtype="0" fill="hold" nodeType="withEffect">
                                  <p:stCondLst>
                                    <p:cond delay="2400"/>
                                  </p:stCondLst>
                                  <p:childTnLst>
                                    <p:set>
                                      <p:cBhvr>
                                        <p:cTn id="274" dur="1" fill="hold">
                                          <p:stCondLst>
                                            <p:cond delay="0"/>
                                          </p:stCondLst>
                                        </p:cTn>
                                        <p:tgtEl>
                                          <p:spTgt spid="194"/>
                                        </p:tgtEl>
                                        <p:attrNameLst>
                                          <p:attrName>style.visibility</p:attrName>
                                        </p:attrNameLst>
                                      </p:cBhvr>
                                      <p:to>
                                        <p:strVal val="visible"/>
                                      </p:to>
                                    </p:set>
                                    <p:animEffect transition="in" filter="fade">
                                      <p:cBhvr>
                                        <p:cTn id="275" dur="500"/>
                                        <p:tgtEl>
                                          <p:spTgt spid="194"/>
                                        </p:tgtEl>
                                      </p:cBhvr>
                                    </p:animEffect>
                                  </p:childTnLst>
                                </p:cTn>
                              </p:par>
                              <p:par>
                                <p:cTn id="276" presetID="10" presetClass="entr" presetSubtype="0" fill="hold" grpId="1" nodeType="withEffect" nodePh="1">
                                  <p:stCondLst>
                                    <p:cond delay="2700"/>
                                  </p:stCondLst>
                                  <p:endCondLst>
                                    <p:cond evt="begin" delay="0">
                                      <p:tn val="276"/>
                                    </p:cond>
                                  </p:endCondLst>
                                  <p:childTnLst>
                                    <p:set>
                                      <p:cBhvr>
                                        <p:cTn id="277" dur="1" fill="hold">
                                          <p:stCondLst>
                                            <p:cond delay="0"/>
                                          </p:stCondLst>
                                        </p:cTn>
                                        <p:tgtEl>
                                          <p:spTgt spid="198"/>
                                        </p:tgtEl>
                                        <p:attrNameLst>
                                          <p:attrName>style.visibility</p:attrName>
                                        </p:attrNameLst>
                                      </p:cBhvr>
                                      <p:to>
                                        <p:strVal val="visible"/>
                                      </p:to>
                                    </p:set>
                                    <p:animEffect transition="in" filter="fade">
                                      <p:cBhvr>
                                        <p:cTn id="278" dur="500"/>
                                        <p:tgtEl>
                                          <p:spTgt spid="198"/>
                                        </p:tgtEl>
                                      </p:cBhvr>
                                    </p:animEffect>
                                  </p:childTnLst>
                                </p:cTn>
                              </p:par>
                              <p:par>
                                <p:cTn id="279" presetID="10" presetClass="entr" presetSubtype="0" fill="hold" nodeType="withEffect">
                                  <p:stCondLst>
                                    <p:cond delay="3000"/>
                                  </p:stCondLst>
                                  <p:childTnLst>
                                    <p:set>
                                      <p:cBhvr>
                                        <p:cTn id="280" dur="1" fill="hold">
                                          <p:stCondLst>
                                            <p:cond delay="0"/>
                                          </p:stCondLst>
                                        </p:cTn>
                                        <p:tgtEl>
                                          <p:spTgt spid="199"/>
                                        </p:tgtEl>
                                        <p:attrNameLst>
                                          <p:attrName>style.visibility</p:attrName>
                                        </p:attrNameLst>
                                      </p:cBhvr>
                                      <p:to>
                                        <p:strVal val="visible"/>
                                      </p:to>
                                    </p:set>
                                    <p:animEffect transition="in" filter="fade">
                                      <p:cBhvr>
                                        <p:cTn id="281" dur="500"/>
                                        <p:tgtEl>
                                          <p:spTgt spid="199"/>
                                        </p:tgtEl>
                                      </p:cBhvr>
                                    </p:animEffect>
                                  </p:childTnLst>
                                </p:cTn>
                              </p:par>
                              <p:par>
                                <p:cTn id="282" presetID="10" presetClass="entr" presetSubtype="0" fill="hold" grpId="1" nodeType="withEffect" nodePh="1">
                                  <p:stCondLst>
                                    <p:cond delay="3300"/>
                                  </p:stCondLst>
                                  <p:endCondLst>
                                    <p:cond evt="begin" delay="0">
                                      <p:tn val="282"/>
                                    </p:cond>
                                  </p:endCondLst>
                                  <p:childTnLst>
                                    <p:set>
                                      <p:cBhvr>
                                        <p:cTn id="283" dur="1" fill="hold">
                                          <p:stCondLst>
                                            <p:cond delay="0"/>
                                          </p:stCondLst>
                                        </p:cTn>
                                        <p:tgtEl>
                                          <p:spTgt spid="203"/>
                                        </p:tgtEl>
                                        <p:attrNameLst>
                                          <p:attrName>style.visibility</p:attrName>
                                        </p:attrNameLst>
                                      </p:cBhvr>
                                      <p:to>
                                        <p:strVal val="visible"/>
                                      </p:to>
                                    </p:set>
                                    <p:animEffect transition="in" filter="fade">
                                      <p:cBhvr>
                                        <p:cTn id="284" dur="500"/>
                                        <p:tgtEl>
                                          <p:spTgt spid="203"/>
                                        </p:tgtEl>
                                      </p:cBhvr>
                                    </p:animEffect>
                                  </p:childTnLst>
                                </p:cTn>
                              </p:par>
                              <p:par>
                                <p:cTn id="285" presetID="10" presetClass="entr" presetSubtype="0" fill="hold" nodeType="withEffect">
                                  <p:stCondLst>
                                    <p:cond delay="3600"/>
                                  </p:stCondLst>
                                  <p:childTnLst>
                                    <p:set>
                                      <p:cBhvr>
                                        <p:cTn id="286" dur="1" fill="hold">
                                          <p:stCondLst>
                                            <p:cond delay="0"/>
                                          </p:stCondLst>
                                        </p:cTn>
                                        <p:tgtEl>
                                          <p:spTgt spid="204"/>
                                        </p:tgtEl>
                                        <p:attrNameLst>
                                          <p:attrName>style.visibility</p:attrName>
                                        </p:attrNameLst>
                                      </p:cBhvr>
                                      <p:to>
                                        <p:strVal val="visible"/>
                                      </p:to>
                                    </p:set>
                                    <p:animEffect transition="in" filter="fade">
                                      <p:cBhvr>
                                        <p:cTn id="287" dur="500"/>
                                        <p:tgtEl>
                                          <p:spTgt spid="204"/>
                                        </p:tgtEl>
                                      </p:cBhvr>
                                    </p:animEffect>
                                  </p:childTnLst>
                                </p:cTn>
                              </p:par>
                              <p:par>
                                <p:cTn id="288" presetID="10" presetClass="entr" presetSubtype="0" fill="hold" grpId="1" nodeType="withEffect" nodePh="1">
                                  <p:stCondLst>
                                    <p:cond delay="3900"/>
                                  </p:stCondLst>
                                  <p:endCondLst>
                                    <p:cond evt="begin" delay="0">
                                      <p:tn val="288"/>
                                    </p:cond>
                                  </p:endCondLst>
                                  <p:childTnLst>
                                    <p:set>
                                      <p:cBhvr>
                                        <p:cTn id="289" dur="1" fill="hold">
                                          <p:stCondLst>
                                            <p:cond delay="0"/>
                                          </p:stCondLst>
                                        </p:cTn>
                                        <p:tgtEl>
                                          <p:spTgt spid="209"/>
                                        </p:tgtEl>
                                        <p:attrNameLst>
                                          <p:attrName>style.visibility</p:attrName>
                                        </p:attrNameLst>
                                      </p:cBhvr>
                                      <p:to>
                                        <p:strVal val="visible"/>
                                      </p:to>
                                    </p:set>
                                    <p:animEffect transition="in" filter="fade">
                                      <p:cBhvr>
                                        <p:cTn id="290" dur="500"/>
                                        <p:tgtEl>
                                          <p:spTgt spid="209"/>
                                        </p:tgtEl>
                                      </p:cBhvr>
                                    </p:animEffect>
                                  </p:childTnLst>
                                </p:cTn>
                              </p:par>
                            </p:childTnLst>
                          </p:cTn>
                        </p:par>
                      </p:childTnLst>
                    </p:cTn>
                  </p:par>
                  <p:par>
                    <p:cTn id="291" fill="hold">
                      <p:stCondLst>
                        <p:cond delay="indefinite"/>
                      </p:stCondLst>
                      <p:childTnLst>
                        <p:par>
                          <p:cTn id="292" fill="hold">
                            <p:stCondLst>
                              <p:cond delay="0"/>
                            </p:stCondLst>
                            <p:childTnLst>
                              <p:par>
                                <p:cTn id="293" presetID="10" presetClass="entr" presetSubtype="0" fill="hold" grpId="1" nodeType="clickEffect">
                                  <p:stCondLst>
                                    <p:cond delay="0"/>
                                  </p:stCondLst>
                                  <p:childTnLst>
                                    <p:set>
                                      <p:cBhvr>
                                        <p:cTn id="294" dur="1" fill="hold">
                                          <p:stCondLst>
                                            <p:cond delay="0"/>
                                          </p:stCondLst>
                                        </p:cTn>
                                        <p:tgtEl>
                                          <p:spTgt spid="210"/>
                                        </p:tgtEl>
                                        <p:attrNameLst>
                                          <p:attrName>style.visibility</p:attrName>
                                        </p:attrNameLst>
                                      </p:cBhvr>
                                      <p:to>
                                        <p:strVal val="visible"/>
                                      </p:to>
                                    </p:set>
                                    <p:animEffect transition="in" filter="fade">
                                      <p:cBhvr>
                                        <p:cTn id="295" dur="500"/>
                                        <p:tgtEl>
                                          <p:spTgt spid="210"/>
                                        </p:tgtEl>
                                      </p:cBhvr>
                                    </p:animEffect>
                                  </p:childTnLst>
                                </p:cTn>
                              </p:par>
                              <p:par>
                                <p:cTn id="296" presetID="10" presetClass="entr" presetSubtype="0" fill="hold" grpId="1" nodeType="withEffect">
                                  <p:stCondLst>
                                    <p:cond delay="300"/>
                                  </p:stCondLst>
                                  <p:childTnLst>
                                    <p:set>
                                      <p:cBhvr>
                                        <p:cTn id="297" dur="1" fill="hold">
                                          <p:stCondLst>
                                            <p:cond delay="0"/>
                                          </p:stCondLst>
                                        </p:cTn>
                                        <p:tgtEl>
                                          <p:spTgt spid="211"/>
                                        </p:tgtEl>
                                        <p:attrNameLst>
                                          <p:attrName>style.visibility</p:attrName>
                                        </p:attrNameLst>
                                      </p:cBhvr>
                                      <p:to>
                                        <p:strVal val="visible"/>
                                      </p:to>
                                    </p:set>
                                    <p:animEffect transition="in" filter="fade">
                                      <p:cBhvr>
                                        <p:cTn id="298" dur="500"/>
                                        <p:tgtEl>
                                          <p:spTgt spid="211"/>
                                        </p:tgtEl>
                                      </p:cBhvr>
                                    </p:animEffect>
                                  </p:childTnLst>
                                </p:cTn>
                              </p:par>
                              <p:par>
                                <p:cTn id="299" presetID="10" presetClass="entr" presetSubtype="0" fill="hold" grpId="1" nodeType="withEffect">
                                  <p:stCondLst>
                                    <p:cond delay="600"/>
                                  </p:stCondLst>
                                  <p:childTnLst>
                                    <p:set>
                                      <p:cBhvr>
                                        <p:cTn id="300" dur="1" fill="hold">
                                          <p:stCondLst>
                                            <p:cond delay="0"/>
                                          </p:stCondLst>
                                        </p:cTn>
                                        <p:tgtEl>
                                          <p:spTgt spid="212"/>
                                        </p:tgtEl>
                                        <p:attrNameLst>
                                          <p:attrName>style.visibility</p:attrName>
                                        </p:attrNameLst>
                                      </p:cBhvr>
                                      <p:to>
                                        <p:strVal val="visible"/>
                                      </p:to>
                                    </p:set>
                                    <p:animEffect transition="in" filter="fade">
                                      <p:cBhvr>
                                        <p:cTn id="301" dur="500"/>
                                        <p:tgtEl>
                                          <p:spTgt spid="212"/>
                                        </p:tgtEl>
                                      </p:cBhvr>
                                    </p:animEffect>
                                  </p:childTnLst>
                                </p:cTn>
                              </p:par>
                              <p:par>
                                <p:cTn id="302" presetID="10" presetClass="entr" presetSubtype="0" fill="hold" grpId="1" nodeType="withEffect">
                                  <p:stCondLst>
                                    <p:cond delay="900"/>
                                  </p:stCondLst>
                                  <p:childTnLst>
                                    <p:set>
                                      <p:cBhvr>
                                        <p:cTn id="303" dur="1" fill="hold">
                                          <p:stCondLst>
                                            <p:cond delay="0"/>
                                          </p:stCondLst>
                                        </p:cTn>
                                        <p:tgtEl>
                                          <p:spTgt spid="213"/>
                                        </p:tgtEl>
                                        <p:attrNameLst>
                                          <p:attrName>style.visibility</p:attrName>
                                        </p:attrNameLst>
                                      </p:cBhvr>
                                      <p:to>
                                        <p:strVal val="visible"/>
                                      </p:to>
                                    </p:set>
                                    <p:animEffect transition="in" filter="fade">
                                      <p:cBhvr>
                                        <p:cTn id="304" dur="500"/>
                                        <p:tgtEl>
                                          <p:spTgt spid="213"/>
                                        </p:tgtEl>
                                      </p:cBhvr>
                                    </p:animEffect>
                                  </p:childTnLst>
                                </p:cTn>
                              </p:par>
                              <p:par>
                                <p:cTn id="305" presetID="10" presetClass="entr" presetSubtype="0" fill="hold" grpId="1" nodeType="withEffect">
                                  <p:stCondLst>
                                    <p:cond delay="1200"/>
                                  </p:stCondLst>
                                  <p:childTnLst>
                                    <p:set>
                                      <p:cBhvr>
                                        <p:cTn id="306" dur="1" fill="hold">
                                          <p:stCondLst>
                                            <p:cond delay="0"/>
                                          </p:stCondLst>
                                        </p:cTn>
                                        <p:tgtEl>
                                          <p:spTgt spid="214"/>
                                        </p:tgtEl>
                                        <p:attrNameLst>
                                          <p:attrName>style.visibility</p:attrName>
                                        </p:attrNameLst>
                                      </p:cBhvr>
                                      <p:to>
                                        <p:strVal val="visible"/>
                                      </p:to>
                                    </p:set>
                                    <p:animEffect transition="in" filter="fade">
                                      <p:cBhvr>
                                        <p:cTn id="307" dur="500"/>
                                        <p:tgtEl>
                                          <p:spTgt spid="214"/>
                                        </p:tgtEl>
                                      </p:cBhvr>
                                    </p:animEffect>
                                  </p:childTnLst>
                                </p:cTn>
                              </p:par>
                              <p:par>
                                <p:cTn id="308" presetID="10" presetClass="entr" presetSubtype="0" fill="hold" grpId="1" nodeType="withEffect">
                                  <p:stCondLst>
                                    <p:cond delay="1500"/>
                                  </p:stCondLst>
                                  <p:childTnLst>
                                    <p:set>
                                      <p:cBhvr>
                                        <p:cTn id="309" dur="1" fill="hold">
                                          <p:stCondLst>
                                            <p:cond delay="0"/>
                                          </p:stCondLst>
                                        </p:cTn>
                                        <p:tgtEl>
                                          <p:spTgt spid="215"/>
                                        </p:tgtEl>
                                        <p:attrNameLst>
                                          <p:attrName>style.visibility</p:attrName>
                                        </p:attrNameLst>
                                      </p:cBhvr>
                                      <p:to>
                                        <p:strVal val="visible"/>
                                      </p:to>
                                    </p:set>
                                    <p:animEffect transition="in" filter="fade">
                                      <p:cBhvr>
                                        <p:cTn id="310" dur="500"/>
                                        <p:tgtEl>
                                          <p:spTgt spid="215"/>
                                        </p:tgtEl>
                                      </p:cBhvr>
                                    </p:animEffect>
                                  </p:childTnLst>
                                </p:cTn>
                              </p:par>
                              <p:par>
                                <p:cTn id="311" presetID="10" presetClass="entr" presetSubtype="0" fill="hold" grpId="1" nodeType="withEffect">
                                  <p:stCondLst>
                                    <p:cond delay="1800"/>
                                  </p:stCondLst>
                                  <p:childTnLst>
                                    <p:set>
                                      <p:cBhvr>
                                        <p:cTn id="312" dur="1" fill="hold">
                                          <p:stCondLst>
                                            <p:cond delay="0"/>
                                          </p:stCondLst>
                                        </p:cTn>
                                        <p:tgtEl>
                                          <p:spTgt spid="216"/>
                                        </p:tgtEl>
                                        <p:attrNameLst>
                                          <p:attrName>style.visibility</p:attrName>
                                        </p:attrNameLst>
                                      </p:cBhvr>
                                      <p:to>
                                        <p:strVal val="visible"/>
                                      </p:to>
                                    </p:set>
                                    <p:animEffect transition="in" filter="fade">
                                      <p:cBhvr>
                                        <p:cTn id="313" dur="500"/>
                                        <p:tgtEl>
                                          <p:spTgt spid="216"/>
                                        </p:tgtEl>
                                      </p:cBhvr>
                                    </p:animEffect>
                                  </p:childTnLst>
                                </p:cTn>
                              </p:par>
                              <p:par>
                                <p:cTn id="314" presetID="10" presetClass="entr" presetSubtype="0" fill="hold" grpId="1" nodeType="withEffect">
                                  <p:stCondLst>
                                    <p:cond delay="2100"/>
                                  </p:stCondLst>
                                  <p:childTnLst>
                                    <p:set>
                                      <p:cBhvr>
                                        <p:cTn id="315" dur="1" fill="hold">
                                          <p:stCondLst>
                                            <p:cond delay="0"/>
                                          </p:stCondLst>
                                        </p:cTn>
                                        <p:tgtEl>
                                          <p:spTgt spid="217"/>
                                        </p:tgtEl>
                                        <p:attrNameLst>
                                          <p:attrName>style.visibility</p:attrName>
                                        </p:attrNameLst>
                                      </p:cBhvr>
                                      <p:to>
                                        <p:strVal val="visible"/>
                                      </p:to>
                                    </p:set>
                                    <p:animEffect transition="in" filter="fade">
                                      <p:cBhvr>
                                        <p:cTn id="316" dur="500"/>
                                        <p:tgtEl>
                                          <p:spTgt spid="217"/>
                                        </p:tgtEl>
                                      </p:cBhvr>
                                    </p:animEffect>
                                  </p:childTnLst>
                                </p:cTn>
                              </p:par>
                              <p:par>
                                <p:cTn id="317" presetID="10" presetClass="entr" presetSubtype="0" fill="hold" nodeType="withEffect">
                                  <p:stCondLst>
                                    <p:cond delay="2400"/>
                                  </p:stCondLst>
                                  <p:childTnLst>
                                    <p:set>
                                      <p:cBhvr>
                                        <p:cTn id="318" dur="1" fill="hold">
                                          <p:stCondLst>
                                            <p:cond delay="0"/>
                                          </p:stCondLst>
                                        </p:cTn>
                                        <p:tgtEl>
                                          <p:spTgt spid="218"/>
                                        </p:tgtEl>
                                        <p:attrNameLst>
                                          <p:attrName>style.visibility</p:attrName>
                                        </p:attrNameLst>
                                      </p:cBhvr>
                                      <p:to>
                                        <p:strVal val="visible"/>
                                      </p:to>
                                    </p:set>
                                    <p:animEffect transition="in" filter="fade">
                                      <p:cBhvr>
                                        <p:cTn id="319" dur="500"/>
                                        <p:tgtEl>
                                          <p:spTgt spid="218"/>
                                        </p:tgtEl>
                                      </p:cBhvr>
                                    </p:animEffect>
                                  </p:childTnLst>
                                </p:cTn>
                              </p:par>
                              <p:par>
                                <p:cTn id="320" presetID="10" presetClass="entr" presetSubtype="0" fill="hold" nodeType="withEffect">
                                  <p:stCondLst>
                                    <p:cond delay="2700"/>
                                  </p:stCondLst>
                                  <p:childTnLst>
                                    <p:set>
                                      <p:cBhvr>
                                        <p:cTn id="321" dur="1" fill="hold">
                                          <p:stCondLst>
                                            <p:cond delay="0"/>
                                          </p:stCondLst>
                                        </p:cTn>
                                        <p:tgtEl>
                                          <p:spTgt spid="221"/>
                                        </p:tgtEl>
                                        <p:attrNameLst>
                                          <p:attrName>style.visibility</p:attrName>
                                        </p:attrNameLst>
                                      </p:cBhvr>
                                      <p:to>
                                        <p:strVal val="visible"/>
                                      </p:to>
                                    </p:set>
                                    <p:animEffect transition="in" filter="fade">
                                      <p:cBhvr>
                                        <p:cTn id="322" dur="500"/>
                                        <p:tgtEl>
                                          <p:spTgt spid="221"/>
                                        </p:tgtEl>
                                      </p:cBhvr>
                                    </p:animEffect>
                                  </p:childTnLst>
                                </p:cTn>
                              </p:par>
                              <p:par>
                                <p:cTn id="323" presetID="10" presetClass="entr" presetSubtype="0" fill="hold" nodeType="withEffect">
                                  <p:stCondLst>
                                    <p:cond delay="3000"/>
                                  </p:stCondLst>
                                  <p:childTnLst>
                                    <p:set>
                                      <p:cBhvr>
                                        <p:cTn id="324" dur="1" fill="hold">
                                          <p:stCondLst>
                                            <p:cond delay="0"/>
                                          </p:stCondLst>
                                        </p:cTn>
                                        <p:tgtEl>
                                          <p:spTgt spid="224"/>
                                        </p:tgtEl>
                                        <p:attrNameLst>
                                          <p:attrName>style.visibility</p:attrName>
                                        </p:attrNameLst>
                                      </p:cBhvr>
                                      <p:to>
                                        <p:strVal val="visible"/>
                                      </p:to>
                                    </p:set>
                                    <p:animEffect transition="in" filter="fade">
                                      <p:cBhvr>
                                        <p:cTn id="325" dur="500"/>
                                        <p:tgtEl>
                                          <p:spTgt spid="224"/>
                                        </p:tgtEl>
                                      </p:cBhvr>
                                    </p:animEffect>
                                  </p:childTnLst>
                                </p:cTn>
                              </p:par>
                              <p:par>
                                <p:cTn id="326" presetID="10" presetClass="entr" presetSubtype="0" fill="hold" nodeType="withEffect">
                                  <p:stCondLst>
                                    <p:cond delay="3300"/>
                                  </p:stCondLst>
                                  <p:childTnLst>
                                    <p:set>
                                      <p:cBhvr>
                                        <p:cTn id="327" dur="1" fill="hold">
                                          <p:stCondLst>
                                            <p:cond delay="0"/>
                                          </p:stCondLst>
                                        </p:cTn>
                                        <p:tgtEl>
                                          <p:spTgt spid="227"/>
                                        </p:tgtEl>
                                        <p:attrNameLst>
                                          <p:attrName>style.visibility</p:attrName>
                                        </p:attrNameLst>
                                      </p:cBhvr>
                                      <p:to>
                                        <p:strVal val="visible"/>
                                      </p:to>
                                    </p:set>
                                    <p:animEffect transition="in" filter="fade">
                                      <p:cBhvr>
                                        <p:cTn id="328" dur="500"/>
                                        <p:tgtEl>
                                          <p:spTgt spid="227"/>
                                        </p:tgtEl>
                                      </p:cBhvr>
                                    </p:animEffect>
                                  </p:childTnLst>
                                </p:cTn>
                              </p:par>
                              <p:par>
                                <p:cTn id="329" presetID="10" presetClass="entr" presetSubtype="0" fill="hold" nodeType="withEffect">
                                  <p:stCondLst>
                                    <p:cond delay="600"/>
                                  </p:stCondLst>
                                  <p:childTnLst>
                                    <p:set>
                                      <p:cBhvr>
                                        <p:cTn id="330" dur="1" fill="hold">
                                          <p:stCondLst>
                                            <p:cond delay="0"/>
                                          </p:stCondLst>
                                        </p:cTn>
                                        <p:tgtEl>
                                          <p:spTgt spid="2"/>
                                        </p:tgtEl>
                                        <p:attrNameLst>
                                          <p:attrName>style.visibility</p:attrName>
                                        </p:attrNameLst>
                                      </p:cBhvr>
                                      <p:to>
                                        <p:strVal val="visible"/>
                                      </p:to>
                                    </p:set>
                                    <p:animEffect transition="in" filter="fade">
                                      <p:cBhvr>
                                        <p:cTn id="331" dur="500"/>
                                        <p:tgtEl>
                                          <p:spTgt spid="2"/>
                                        </p:tgtEl>
                                      </p:cBhvr>
                                    </p:animEffect>
                                  </p:childTnLst>
                                </p:cTn>
                              </p:par>
                              <p:par>
                                <p:cTn id="332" presetID="10" presetClass="entr" presetSubtype="0" fill="hold" nodeType="withEffect">
                                  <p:stCondLst>
                                    <p:cond delay="900"/>
                                  </p:stCondLst>
                                  <p:childTnLst>
                                    <p:set>
                                      <p:cBhvr>
                                        <p:cTn id="333" dur="1" fill="hold">
                                          <p:stCondLst>
                                            <p:cond delay="0"/>
                                          </p:stCondLst>
                                        </p:cTn>
                                        <p:tgtEl>
                                          <p:spTgt spid="7"/>
                                        </p:tgtEl>
                                        <p:attrNameLst>
                                          <p:attrName>style.visibility</p:attrName>
                                        </p:attrNameLst>
                                      </p:cBhvr>
                                      <p:to>
                                        <p:strVal val="visible"/>
                                      </p:to>
                                    </p:set>
                                    <p:animEffect transition="in" filter="fade">
                                      <p:cBhvr>
                                        <p:cTn id="334" dur="500"/>
                                        <p:tgtEl>
                                          <p:spTgt spid="7"/>
                                        </p:tgtEl>
                                      </p:cBhvr>
                                    </p:animEffect>
                                  </p:childTnLst>
                                </p:cTn>
                              </p:par>
                              <p:par>
                                <p:cTn id="335" presetID="10" presetClass="entr" presetSubtype="0" fill="hold" nodeType="withEffect">
                                  <p:stCondLst>
                                    <p:cond delay="1200"/>
                                  </p:stCondLst>
                                  <p:childTnLst>
                                    <p:set>
                                      <p:cBhvr>
                                        <p:cTn id="336" dur="1" fill="hold">
                                          <p:stCondLst>
                                            <p:cond delay="0"/>
                                          </p:stCondLst>
                                        </p:cTn>
                                        <p:tgtEl>
                                          <p:spTgt spid="105"/>
                                        </p:tgtEl>
                                        <p:attrNameLst>
                                          <p:attrName>style.visibility</p:attrName>
                                        </p:attrNameLst>
                                      </p:cBhvr>
                                      <p:to>
                                        <p:strVal val="visible"/>
                                      </p:to>
                                    </p:set>
                                    <p:animEffect transition="in" filter="fade">
                                      <p:cBhvr>
                                        <p:cTn id="337" dur="500"/>
                                        <p:tgtEl>
                                          <p:spTgt spid="105"/>
                                        </p:tgtEl>
                                      </p:cBhvr>
                                    </p:animEffect>
                                  </p:childTnLst>
                                </p:cTn>
                              </p:par>
                              <p:par>
                                <p:cTn id="338" presetID="10" presetClass="entr" presetSubtype="0" fill="hold" nodeType="withEffect">
                                  <p:stCondLst>
                                    <p:cond delay="1500"/>
                                  </p:stCondLst>
                                  <p:childTnLst>
                                    <p:set>
                                      <p:cBhvr>
                                        <p:cTn id="339" dur="1" fill="hold">
                                          <p:stCondLst>
                                            <p:cond delay="0"/>
                                          </p:stCondLst>
                                        </p:cTn>
                                        <p:tgtEl>
                                          <p:spTgt spid="110"/>
                                        </p:tgtEl>
                                        <p:attrNameLst>
                                          <p:attrName>style.visibility</p:attrName>
                                        </p:attrNameLst>
                                      </p:cBhvr>
                                      <p:to>
                                        <p:strVal val="visible"/>
                                      </p:to>
                                    </p:set>
                                    <p:animEffect transition="in" filter="fade">
                                      <p:cBhvr>
                                        <p:cTn id="340" dur="500"/>
                                        <p:tgtEl>
                                          <p:spTgt spid="110"/>
                                        </p:tgtEl>
                                      </p:cBhvr>
                                    </p:animEffect>
                                  </p:childTnLst>
                                </p:cTn>
                              </p:par>
                              <p:par>
                                <p:cTn id="341" presetID="10" presetClass="entr" presetSubtype="0" fill="hold" grpId="2" nodeType="withEffect" nodePh="1">
                                  <p:stCondLst>
                                    <p:cond delay="1800"/>
                                  </p:stCondLst>
                                  <p:endCondLst>
                                    <p:cond evt="begin" delay="0">
                                      <p:tn val="341"/>
                                    </p:cond>
                                  </p:endCondLst>
                                  <p:childTnLst>
                                    <p:set>
                                      <p:cBhvr>
                                        <p:cTn id="342" dur="1" fill="hold">
                                          <p:stCondLst>
                                            <p:cond delay="0"/>
                                          </p:stCondLst>
                                        </p:cTn>
                                        <p:tgtEl>
                                          <p:spTgt spid="117"/>
                                        </p:tgtEl>
                                        <p:attrNameLst>
                                          <p:attrName>style.visibility</p:attrName>
                                        </p:attrNameLst>
                                      </p:cBhvr>
                                      <p:to>
                                        <p:strVal val="visible"/>
                                      </p:to>
                                    </p:set>
                                    <p:animEffect transition="in" filter="fade">
                                      <p:cBhvr>
                                        <p:cTn id="343" dur="500"/>
                                        <p:tgtEl>
                                          <p:spTgt spid="117"/>
                                        </p:tgtEl>
                                      </p:cBhvr>
                                    </p:animEffect>
                                  </p:childTnLst>
                                </p:cTn>
                              </p:par>
                              <p:par>
                                <p:cTn id="344" presetID="10" presetClass="entr" presetSubtype="0" fill="hold" nodeType="withEffect">
                                  <p:stCondLst>
                                    <p:cond delay="2100"/>
                                  </p:stCondLst>
                                  <p:childTnLst>
                                    <p:set>
                                      <p:cBhvr>
                                        <p:cTn id="345" dur="1" fill="hold">
                                          <p:stCondLst>
                                            <p:cond delay="0"/>
                                          </p:stCondLst>
                                        </p:cTn>
                                        <p:tgtEl>
                                          <p:spTgt spid="118"/>
                                        </p:tgtEl>
                                        <p:attrNameLst>
                                          <p:attrName>style.visibility</p:attrName>
                                        </p:attrNameLst>
                                      </p:cBhvr>
                                      <p:to>
                                        <p:strVal val="visible"/>
                                      </p:to>
                                    </p:set>
                                    <p:animEffect transition="in" filter="fade">
                                      <p:cBhvr>
                                        <p:cTn id="346" dur="500"/>
                                        <p:tgtEl>
                                          <p:spTgt spid="118"/>
                                        </p:tgtEl>
                                      </p:cBhvr>
                                    </p:animEffect>
                                  </p:childTnLst>
                                </p:cTn>
                              </p:par>
                              <p:par>
                                <p:cTn id="347" presetID="10" presetClass="entr" presetSubtype="0" fill="hold" nodeType="withEffect">
                                  <p:stCondLst>
                                    <p:cond delay="2400"/>
                                  </p:stCondLst>
                                  <p:childTnLst>
                                    <p:set>
                                      <p:cBhvr>
                                        <p:cTn id="348" dur="1" fill="hold">
                                          <p:stCondLst>
                                            <p:cond delay="0"/>
                                          </p:stCondLst>
                                        </p:cTn>
                                        <p:tgtEl>
                                          <p:spTgt spid="123"/>
                                        </p:tgtEl>
                                        <p:attrNameLst>
                                          <p:attrName>style.visibility</p:attrName>
                                        </p:attrNameLst>
                                      </p:cBhvr>
                                      <p:to>
                                        <p:strVal val="visible"/>
                                      </p:to>
                                    </p:set>
                                    <p:animEffect transition="in" filter="fade">
                                      <p:cBhvr>
                                        <p:cTn id="349" dur="500"/>
                                        <p:tgtEl>
                                          <p:spTgt spid="123"/>
                                        </p:tgtEl>
                                      </p:cBhvr>
                                    </p:animEffect>
                                  </p:childTnLst>
                                </p:cTn>
                              </p:par>
                              <p:par>
                                <p:cTn id="350" presetID="10" presetClass="entr" presetSubtype="0" fill="hold" nodeType="withEffect">
                                  <p:stCondLst>
                                    <p:cond delay="2700"/>
                                  </p:stCondLst>
                                  <p:childTnLst>
                                    <p:set>
                                      <p:cBhvr>
                                        <p:cTn id="351" dur="1" fill="hold">
                                          <p:stCondLst>
                                            <p:cond delay="0"/>
                                          </p:stCondLst>
                                        </p:cTn>
                                        <p:tgtEl>
                                          <p:spTgt spid="129"/>
                                        </p:tgtEl>
                                        <p:attrNameLst>
                                          <p:attrName>style.visibility</p:attrName>
                                        </p:attrNameLst>
                                      </p:cBhvr>
                                      <p:to>
                                        <p:strVal val="visible"/>
                                      </p:to>
                                    </p:set>
                                    <p:animEffect transition="in" filter="fade">
                                      <p:cBhvr>
                                        <p:cTn id="352" dur="500"/>
                                        <p:tgtEl>
                                          <p:spTgt spid="129"/>
                                        </p:tgtEl>
                                      </p:cBhvr>
                                    </p:animEffect>
                                  </p:childTnLst>
                                </p:cTn>
                              </p:par>
                              <p:par>
                                <p:cTn id="353" presetID="10" presetClass="entr" presetSubtype="0" fill="hold" grpId="2" nodeType="withEffect" nodePh="1">
                                  <p:stCondLst>
                                    <p:cond delay="3000"/>
                                  </p:stCondLst>
                                  <p:endCondLst>
                                    <p:cond evt="begin" delay="0">
                                      <p:tn val="353"/>
                                    </p:cond>
                                  </p:endCondLst>
                                  <p:childTnLst>
                                    <p:set>
                                      <p:cBhvr>
                                        <p:cTn id="354" dur="1" fill="hold">
                                          <p:stCondLst>
                                            <p:cond delay="0"/>
                                          </p:stCondLst>
                                        </p:cTn>
                                        <p:tgtEl>
                                          <p:spTgt spid="132"/>
                                        </p:tgtEl>
                                        <p:attrNameLst>
                                          <p:attrName>style.visibility</p:attrName>
                                        </p:attrNameLst>
                                      </p:cBhvr>
                                      <p:to>
                                        <p:strVal val="visible"/>
                                      </p:to>
                                    </p:set>
                                    <p:animEffect transition="in" filter="fade">
                                      <p:cBhvr>
                                        <p:cTn id="355" dur="500"/>
                                        <p:tgtEl>
                                          <p:spTgt spid="132"/>
                                        </p:tgtEl>
                                      </p:cBhvr>
                                    </p:animEffect>
                                  </p:childTnLst>
                                </p:cTn>
                              </p:par>
                              <p:par>
                                <p:cTn id="356" presetID="10" presetClass="entr" presetSubtype="0" fill="hold" nodeType="withEffect">
                                  <p:stCondLst>
                                    <p:cond delay="3300"/>
                                  </p:stCondLst>
                                  <p:childTnLst>
                                    <p:set>
                                      <p:cBhvr>
                                        <p:cTn id="357" dur="1" fill="hold">
                                          <p:stCondLst>
                                            <p:cond delay="0"/>
                                          </p:stCondLst>
                                        </p:cTn>
                                        <p:tgtEl>
                                          <p:spTgt spid="133"/>
                                        </p:tgtEl>
                                        <p:attrNameLst>
                                          <p:attrName>style.visibility</p:attrName>
                                        </p:attrNameLst>
                                      </p:cBhvr>
                                      <p:to>
                                        <p:strVal val="visible"/>
                                      </p:to>
                                    </p:set>
                                    <p:animEffect transition="in" filter="fade">
                                      <p:cBhvr>
                                        <p:cTn id="358" dur="500"/>
                                        <p:tgtEl>
                                          <p:spTgt spid="133"/>
                                        </p:tgtEl>
                                      </p:cBhvr>
                                    </p:animEffect>
                                  </p:childTnLst>
                                </p:cTn>
                              </p:par>
                              <p:par>
                                <p:cTn id="359" presetID="10" presetClass="entr" presetSubtype="0" fill="hold" nodeType="withEffect">
                                  <p:stCondLst>
                                    <p:cond delay="3600"/>
                                  </p:stCondLst>
                                  <p:childTnLst>
                                    <p:set>
                                      <p:cBhvr>
                                        <p:cTn id="360" dur="1" fill="hold">
                                          <p:stCondLst>
                                            <p:cond delay="0"/>
                                          </p:stCondLst>
                                        </p:cTn>
                                        <p:tgtEl>
                                          <p:spTgt spid="142"/>
                                        </p:tgtEl>
                                        <p:attrNameLst>
                                          <p:attrName>style.visibility</p:attrName>
                                        </p:attrNameLst>
                                      </p:cBhvr>
                                      <p:to>
                                        <p:strVal val="visible"/>
                                      </p:to>
                                    </p:set>
                                    <p:animEffect transition="in" filter="fade">
                                      <p:cBhvr>
                                        <p:cTn id="361" dur="500"/>
                                        <p:tgtEl>
                                          <p:spTgt spid="142"/>
                                        </p:tgtEl>
                                      </p:cBhvr>
                                    </p:animEffect>
                                  </p:childTnLst>
                                </p:cTn>
                              </p:par>
                              <p:par>
                                <p:cTn id="362" presetID="10" presetClass="entr" presetSubtype="0" fill="hold" grpId="2" nodeType="withEffect" nodePh="1">
                                  <p:stCondLst>
                                    <p:cond delay="3900"/>
                                  </p:stCondLst>
                                  <p:endCondLst>
                                    <p:cond evt="begin" delay="0">
                                      <p:tn val="362"/>
                                    </p:cond>
                                  </p:endCondLst>
                                  <p:childTnLst>
                                    <p:set>
                                      <p:cBhvr>
                                        <p:cTn id="363" dur="1" fill="hold">
                                          <p:stCondLst>
                                            <p:cond delay="0"/>
                                          </p:stCondLst>
                                        </p:cTn>
                                        <p:tgtEl>
                                          <p:spTgt spid="146"/>
                                        </p:tgtEl>
                                        <p:attrNameLst>
                                          <p:attrName>style.visibility</p:attrName>
                                        </p:attrNameLst>
                                      </p:cBhvr>
                                      <p:to>
                                        <p:strVal val="visible"/>
                                      </p:to>
                                    </p:set>
                                    <p:animEffect transition="in" filter="fade">
                                      <p:cBhvr>
                                        <p:cTn id="364" dur="500"/>
                                        <p:tgtEl>
                                          <p:spTgt spid="146"/>
                                        </p:tgtEl>
                                      </p:cBhvr>
                                    </p:animEffect>
                                  </p:childTnLst>
                                </p:cTn>
                              </p:par>
                            </p:childTnLst>
                          </p:cTn>
                        </p:par>
                      </p:childTnLst>
                    </p:cTn>
                  </p:par>
                  <p:par>
                    <p:cTn id="365" fill="hold">
                      <p:stCondLst>
                        <p:cond delay="indefinite"/>
                      </p:stCondLst>
                      <p:childTnLst>
                        <p:par>
                          <p:cTn id="366" fill="hold">
                            <p:stCondLst>
                              <p:cond delay="0"/>
                            </p:stCondLst>
                            <p:childTnLst>
                              <p:par>
                                <p:cTn id="367" presetID="10" presetClass="entr" presetSubtype="0" fill="hold" grpId="2" nodeType="clickEffect" nodePh="1">
                                  <p:stCondLst>
                                    <p:cond delay="0"/>
                                  </p:stCondLst>
                                  <p:endCondLst>
                                    <p:cond evt="begin" delay="0">
                                      <p:tn val="367"/>
                                    </p:cond>
                                  </p:endCondLst>
                                  <p:childTnLst>
                                    <p:set>
                                      <p:cBhvr>
                                        <p:cTn id="368" dur="1" fill="hold">
                                          <p:stCondLst>
                                            <p:cond delay="0"/>
                                          </p:stCondLst>
                                        </p:cTn>
                                        <p:tgtEl>
                                          <p:spTgt spid="147"/>
                                        </p:tgtEl>
                                        <p:attrNameLst>
                                          <p:attrName>style.visibility</p:attrName>
                                        </p:attrNameLst>
                                      </p:cBhvr>
                                      <p:to>
                                        <p:strVal val="visible"/>
                                      </p:to>
                                    </p:set>
                                    <p:animEffect transition="in" filter="fade">
                                      <p:cBhvr>
                                        <p:cTn id="369" dur="500"/>
                                        <p:tgtEl>
                                          <p:spTgt spid="147"/>
                                        </p:tgtEl>
                                      </p:cBhvr>
                                    </p:animEffect>
                                  </p:childTnLst>
                                </p:cTn>
                              </p:par>
                              <p:par>
                                <p:cTn id="370" presetID="10" presetClass="entr" presetSubtype="0" fill="hold" grpId="2" nodeType="withEffect" nodePh="1">
                                  <p:stCondLst>
                                    <p:cond delay="300"/>
                                  </p:stCondLst>
                                  <p:endCondLst>
                                    <p:cond evt="begin" delay="0">
                                      <p:tn val="370"/>
                                    </p:cond>
                                  </p:endCondLst>
                                  <p:childTnLst>
                                    <p:set>
                                      <p:cBhvr>
                                        <p:cTn id="371" dur="1" fill="hold">
                                          <p:stCondLst>
                                            <p:cond delay="0"/>
                                          </p:stCondLst>
                                        </p:cTn>
                                        <p:tgtEl>
                                          <p:spTgt spid="148"/>
                                        </p:tgtEl>
                                        <p:attrNameLst>
                                          <p:attrName>style.visibility</p:attrName>
                                        </p:attrNameLst>
                                      </p:cBhvr>
                                      <p:to>
                                        <p:strVal val="visible"/>
                                      </p:to>
                                    </p:set>
                                    <p:animEffect transition="in" filter="fade">
                                      <p:cBhvr>
                                        <p:cTn id="372" dur="500"/>
                                        <p:tgtEl>
                                          <p:spTgt spid="148"/>
                                        </p:tgtEl>
                                      </p:cBhvr>
                                    </p:animEffect>
                                  </p:childTnLst>
                                </p:cTn>
                              </p:par>
                              <p:par>
                                <p:cTn id="373" presetID="10" presetClass="entr" presetSubtype="0" fill="hold" grpId="2" nodeType="withEffect" nodePh="1">
                                  <p:stCondLst>
                                    <p:cond delay="600"/>
                                  </p:stCondLst>
                                  <p:endCondLst>
                                    <p:cond evt="begin" delay="0">
                                      <p:tn val="373"/>
                                    </p:cond>
                                  </p:endCondLst>
                                  <p:childTnLst>
                                    <p:set>
                                      <p:cBhvr>
                                        <p:cTn id="374" dur="1" fill="hold">
                                          <p:stCondLst>
                                            <p:cond delay="0"/>
                                          </p:stCondLst>
                                        </p:cTn>
                                        <p:tgtEl>
                                          <p:spTgt spid="149"/>
                                        </p:tgtEl>
                                        <p:attrNameLst>
                                          <p:attrName>style.visibility</p:attrName>
                                        </p:attrNameLst>
                                      </p:cBhvr>
                                      <p:to>
                                        <p:strVal val="visible"/>
                                      </p:to>
                                    </p:set>
                                    <p:animEffect transition="in" filter="fade">
                                      <p:cBhvr>
                                        <p:cTn id="375" dur="500"/>
                                        <p:tgtEl>
                                          <p:spTgt spid="149"/>
                                        </p:tgtEl>
                                      </p:cBhvr>
                                    </p:animEffect>
                                  </p:childTnLst>
                                </p:cTn>
                              </p:par>
                              <p:par>
                                <p:cTn id="376" presetID="10" presetClass="entr" presetSubtype="0" fill="hold" nodeType="withEffect">
                                  <p:stCondLst>
                                    <p:cond delay="900"/>
                                  </p:stCondLst>
                                  <p:childTnLst>
                                    <p:set>
                                      <p:cBhvr>
                                        <p:cTn id="377" dur="1" fill="hold">
                                          <p:stCondLst>
                                            <p:cond delay="0"/>
                                          </p:stCondLst>
                                        </p:cTn>
                                        <p:tgtEl>
                                          <p:spTgt spid="150"/>
                                        </p:tgtEl>
                                        <p:attrNameLst>
                                          <p:attrName>style.visibility</p:attrName>
                                        </p:attrNameLst>
                                      </p:cBhvr>
                                      <p:to>
                                        <p:strVal val="visible"/>
                                      </p:to>
                                    </p:set>
                                    <p:animEffect transition="in" filter="fade">
                                      <p:cBhvr>
                                        <p:cTn id="378" dur="500"/>
                                        <p:tgtEl>
                                          <p:spTgt spid="150"/>
                                        </p:tgtEl>
                                      </p:cBhvr>
                                    </p:animEffect>
                                  </p:childTnLst>
                                </p:cTn>
                              </p:par>
                              <p:par>
                                <p:cTn id="379" presetID="10" presetClass="entr" presetSubtype="0" fill="hold" nodeType="withEffect">
                                  <p:stCondLst>
                                    <p:cond delay="1200"/>
                                  </p:stCondLst>
                                  <p:childTnLst>
                                    <p:set>
                                      <p:cBhvr>
                                        <p:cTn id="380" dur="1" fill="hold">
                                          <p:stCondLst>
                                            <p:cond delay="0"/>
                                          </p:stCondLst>
                                        </p:cTn>
                                        <p:tgtEl>
                                          <p:spTgt spid="153"/>
                                        </p:tgtEl>
                                        <p:attrNameLst>
                                          <p:attrName>style.visibility</p:attrName>
                                        </p:attrNameLst>
                                      </p:cBhvr>
                                      <p:to>
                                        <p:strVal val="visible"/>
                                      </p:to>
                                    </p:set>
                                    <p:animEffect transition="in" filter="fade">
                                      <p:cBhvr>
                                        <p:cTn id="381" dur="500"/>
                                        <p:tgtEl>
                                          <p:spTgt spid="153"/>
                                        </p:tgtEl>
                                      </p:cBhvr>
                                    </p:animEffect>
                                  </p:childTnLst>
                                </p:cTn>
                              </p:par>
                              <p:par>
                                <p:cTn id="382" presetID="10" presetClass="entr" presetSubtype="0" fill="hold" nodeType="withEffect">
                                  <p:stCondLst>
                                    <p:cond delay="1500"/>
                                  </p:stCondLst>
                                  <p:childTnLst>
                                    <p:set>
                                      <p:cBhvr>
                                        <p:cTn id="383" dur="1" fill="hold">
                                          <p:stCondLst>
                                            <p:cond delay="0"/>
                                          </p:stCondLst>
                                        </p:cTn>
                                        <p:tgtEl>
                                          <p:spTgt spid="156"/>
                                        </p:tgtEl>
                                        <p:attrNameLst>
                                          <p:attrName>style.visibility</p:attrName>
                                        </p:attrNameLst>
                                      </p:cBhvr>
                                      <p:to>
                                        <p:strVal val="visible"/>
                                      </p:to>
                                    </p:set>
                                    <p:animEffect transition="in" filter="fade">
                                      <p:cBhvr>
                                        <p:cTn id="384" dur="500"/>
                                        <p:tgtEl>
                                          <p:spTgt spid="156"/>
                                        </p:tgtEl>
                                      </p:cBhvr>
                                    </p:animEffect>
                                  </p:childTnLst>
                                </p:cTn>
                              </p:par>
                              <p:par>
                                <p:cTn id="385" presetID="10" presetClass="entr" presetSubtype="0" fill="hold" grpId="2" nodeType="withEffect" nodePh="1">
                                  <p:stCondLst>
                                    <p:cond delay="1800"/>
                                  </p:stCondLst>
                                  <p:endCondLst>
                                    <p:cond evt="begin" delay="0">
                                      <p:tn val="385"/>
                                    </p:cond>
                                  </p:endCondLst>
                                  <p:childTnLst>
                                    <p:set>
                                      <p:cBhvr>
                                        <p:cTn id="386" dur="1" fill="hold">
                                          <p:stCondLst>
                                            <p:cond delay="0"/>
                                          </p:stCondLst>
                                        </p:cTn>
                                        <p:tgtEl>
                                          <p:spTgt spid="160"/>
                                        </p:tgtEl>
                                        <p:attrNameLst>
                                          <p:attrName>style.visibility</p:attrName>
                                        </p:attrNameLst>
                                      </p:cBhvr>
                                      <p:to>
                                        <p:strVal val="visible"/>
                                      </p:to>
                                    </p:set>
                                    <p:animEffect transition="in" filter="fade">
                                      <p:cBhvr>
                                        <p:cTn id="387" dur="500"/>
                                        <p:tgtEl>
                                          <p:spTgt spid="160"/>
                                        </p:tgtEl>
                                      </p:cBhvr>
                                    </p:animEffect>
                                  </p:childTnLst>
                                </p:cTn>
                              </p:par>
                              <p:par>
                                <p:cTn id="388" presetID="10" presetClass="entr" presetSubtype="0" fill="hold" grpId="2" nodeType="withEffect" nodePh="1">
                                  <p:stCondLst>
                                    <p:cond delay="2100"/>
                                  </p:stCondLst>
                                  <p:endCondLst>
                                    <p:cond evt="begin" delay="0">
                                      <p:tn val="388"/>
                                    </p:cond>
                                  </p:endCondLst>
                                  <p:childTnLst>
                                    <p:set>
                                      <p:cBhvr>
                                        <p:cTn id="389" dur="1" fill="hold">
                                          <p:stCondLst>
                                            <p:cond delay="0"/>
                                          </p:stCondLst>
                                        </p:cTn>
                                        <p:tgtEl>
                                          <p:spTgt spid="161"/>
                                        </p:tgtEl>
                                        <p:attrNameLst>
                                          <p:attrName>style.visibility</p:attrName>
                                        </p:attrNameLst>
                                      </p:cBhvr>
                                      <p:to>
                                        <p:strVal val="visible"/>
                                      </p:to>
                                    </p:set>
                                    <p:animEffect transition="in" filter="fade">
                                      <p:cBhvr>
                                        <p:cTn id="390" dur="500"/>
                                        <p:tgtEl>
                                          <p:spTgt spid="161"/>
                                        </p:tgtEl>
                                      </p:cBhvr>
                                    </p:animEffect>
                                  </p:childTnLst>
                                </p:cTn>
                              </p:par>
                              <p:par>
                                <p:cTn id="391" presetID="10" presetClass="entr" presetSubtype="0" fill="hold" grpId="2" nodeType="withEffect" nodePh="1">
                                  <p:stCondLst>
                                    <p:cond delay="2400"/>
                                  </p:stCondLst>
                                  <p:endCondLst>
                                    <p:cond evt="begin" delay="0">
                                      <p:tn val="391"/>
                                    </p:cond>
                                  </p:endCondLst>
                                  <p:childTnLst>
                                    <p:set>
                                      <p:cBhvr>
                                        <p:cTn id="392" dur="1" fill="hold">
                                          <p:stCondLst>
                                            <p:cond delay="0"/>
                                          </p:stCondLst>
                                        </p:cTn>
                                        <p:tgtEl>
                                          <p:spTgt spid="162"/>
                                        </p:tgtEl>
                                        <p:attrNameLst>
                                          <p:attrName>style.visibility</p:attrName>
                                        </p:attrNameLst>
                                      </p:cBhvr>
                                      <p:to>
                                        <p:strVal val="visible"/>
                                      </p:to>
                                    </p:set>
                                    <p:animEffect transition="in" filter="fade">
                                      <p:cBhvr>
                                        <p:cTn id="393" dur="500"/>
                                        <p:tgtEl>
                                          <p:spTgt spid="162"/>
                                        </p:tgtEl>
                                      </p:cBhvr>
                                    </p:animEffect>
                                  </p:childTnLst>
                                </p:cTn>
                              </p:par>
                              <p:par>
                                <p:cTn id="394" presetID="10" presetClass="entr" presetSubtype="0" fill="hold" grpId="2" nodeType="withEffect" nodePh="1">
                                  <p:stCondLst>
                                    <p:cond delay="2700"/>
                                  </p:stCondLst>
                                  <p:endCondLst>
                                    <p:cond evt="begin" delay="0">
                                      <p:tn val="394"/>
                                    </p:cond>
                                  </p:endCondLst>
                                  <p:childTnLst>
                                    <p:set>
                                      <p:cBhvr>
                                        <p:cTn id="395" dur="1" fill="hold">
                                          <p:stCondLst>
                                            <p:cond delay="0"/>
                                          </p:stCondLst>
                                        </p:cTn>
                                        <p:tgtEl>
                                          <p:spTgt spid="163"/>
                                        </p:tgtEl>
                                        <p:attrNameLst>
                                          <p:attrName>style.visibility</p:attrName>
                                        </p:attrNameLst>
                                      </p:cBhvr>
                                      <p:to>
                                        <p:strVal val="visible"/>
                                      </p:to>
                                    </p:set>
                                    <p:animEffect transition="in" filter="fade">
                                      <p:cBhvr>
                                        <p:cTn id="396" dur="500"/>
                                        <p:tgtEl>
                                          <p:spTgt spid="163"/>
                                        </p:tgtEl>
                                      </p:cBhvr>
                                    </p:animEffect>
                                  </p:childTnLst>
                                </p:cTn>
                              </p:par>
                              <p:par>
                                <p:cTn id="397" presetID="10" presetClass="entr" presetSubtype="0" fill="hold" nodeType="withEffect">
                                  <p:stCondLst>
                                    <p:cond delay="3000"/>
                                  </p:stCondLst>
                                  <p:childTnLst>
                                    <p:set>
                                      <p:cBhvr>
                                        <p:cTn id="398" dur="1" fill="hold">
                                          <p:stCondLst>
                                            <p:cond delay="0"/>
                                          </p:stCondLst>
                                        </p:cTn>
                                        <p:tgtEl>
                                          <p:spTgt spid="164"/>
                                        </p:tgtEl>
                                        <p:attrNameLst>
                                          <p:attrName>style.visibility</p:attrName>
                                        </p:attrNameLst>
                                      </p:cBhvr>
                                      <p:to>
                                        <p:strVal val="visible"/>
                                      </p:to>
                                    </p:set>
                                    <p:animEffect transition="in" filter="fade">
                                      <p:cBhvr>
                                        <p:cTn id="399" dur="500"/>
                                        <p:tgtEl>
                                          <p:spTgt spid="164"/>
                                        </p:tgtEl>
                                      </p:cBhvr>
                                    </p:animEffect>
                                  </p:childTnLst>
                                </p:cTn>
                              </p:par>
                              <p:par>
                                <p:cTn id="400" presetID="10" presetClass="entr" presetSubtype="0" fill="hold" grpId="2" nodeType="withEffect" nodePh="1">
                                  <p:stCondLst>
                                    <p:cond delay="3300"/>
                                  </p:stCondLst>
                                  <p:endCondLst>
                                    <p:cond evt="begin" delay="0">
                                      <p:tn val="400"/>
                                    </p:cond>
                                  </p:endCondLst>
                                  <p:childTnLst>
                                    <p:set>
                                      <p:cBhvr>
                                        <p:cTn id="401" dur="1" fill="hold">
                                          <p:stCondLst>
                                            <p:cond delay="0"/>
                                          </p:stCondLst>
                                        </p:cTn>
                                        <p:tgtEl>
                                          <p:spTgt spid="178"/>
                                        </p:tgtEl>
                                        <p:attrNameLst>
                                          <p:attrName>style.visibility</p:attrName>
                                        </p:attrNameLst>
                                      </p:cBhvr>
                                      <p:to>
                                        <p:strVal val="visible"/>
                                      </p:to>
                                    </p:set>
                                    <p:animEffect transition="in" filter="fade">
                                      <p:cBhvr>
                                        <p:cTn id="402" dur="500"/>
                                        <p:tgtEl>
                                          <p:spTgt spid="178"/>
                                        </p:tgtEl>
                                      </p:cBhvr>
                                    </p:animEffect>
                                  </p:childTnLst>
                                </p:cTn>
                              </p:par>
                              <p:par>
                                <p:cTn id="403" presetID="10" presetClass="entr" presetSubtype="0" fill="hold" grpId="2" nodeType="withEffect" nodePh="1">
                                  <p:stCondLst>
                                    <p:cond delay="3600"/>
                                  </p:stCondLst>
                                  <p:endCondLst>
                                    <p:cond evt="begin" delay="0">
                                      <p:tn val="403"/>
                                    </p:cond>
                                  </p:endCondLst>
                                  <p:childTnLst>
                                    <p:set>
                                      <p:cBhvr>
                                        <p:cTn id="404" dur="1" fill="hold">
                                          <p:stCondLst>
                                            <p:cond delay="0"/>
                                          </p:stCondLst>
                                        </p:cTn>
                                        <p:tgtEl>
                                          <p:spTgt spid="179"/>
                                        </p:tgtEl>
                                        <p:attrNameLst>
                                          <p:attrName>style.visibility</p:attrName>
                                        </p:attrNameLst>
                                      </p:cBhvr>
                                      <p:to>
                                        <p:strVal val="visible"/>
                                      </p:to>
                                    </p:set>
                                    <p:animEffect transition="in" filter="fade">
                                      <p:cBhvr>
                                        <p:cTn id="405" dur="500"/>
                                        <p:tgtEl>
                                          <p:spTgt spid="179"/>
                                        </p:tgtEl>
                                      </p:cBhvr>
                                    </p:animEffect>
                                  </p:childTnLst>
                                </p:cTn>
                              </p:par>
                              <p:par>
                                <p:cTn id="406" presetID="10" presetClass="entr" presetSubtype="0" fill="hold" grpId="2" nodeType="withEffect" nodePh="1">
                                  <p:stCondLst>
                                    <p:cond delay="3900"/>
                                  </p:stCondLst>
                                  <p:endCondLst>
                                    <p:cond evt="begin" delay="0">
                                      <p:tn val="406"/>
                                    </p:cond>
                                  </p:endCondLst>
                                  <p:childTnLst>
                                    <p:set>
                                      <p:cBhvr>
                                        <p:cTn id="407" dur="1" fill="hold">
                                          <p:stCondLst>
                                            <p:cond delay="0"/>
                                          </p:stCondLst>
                                        </p:cTn>
                                        <p:tgtEl>
                                          <p:spTgt spid="180"/>
                                        </p:tgtEl>
                                        <p:attrNameLst>
                                          <p:attrName>style.visibility</p:attrName>
                                        </p:attrNameLst>
                                      </p:cBhvr>
                                      <p:to>
                                        <p:strVal val="visible"/>
                                      </p:to>
                                    </p:set>
                                    <p:animEffect transition="in" filter="fade">
                                      <p:cBhvr>
                                        <p:cTn id="408" dur="500"/>
                                        <p:tgtEl>
                                          <p:spTgt spid="180"/>
                                        </p:tgtEl>
                                      </p:cBhvr>
                                    </p:animEffect>
                                  </p:childTnLst>
                                </p:cTn>
                              </p:par>
                            </p:childTnLst>
                          </p:cTn>
                        </p:par>
                      </p:childTnLst>
                    </p:cTn>
                  </p:par>
                  <p:par>
                    <p:cTn id="409" fill="hold">
                      <p:stCondLst>
                        <p:cond delay="indefinite"/>
                      </p:stCondLst>
                      <p:childTnLst>
                        <p:par>
                          <p:cTn id="410" fill="hold">
                            <p:stCondLst>
                              <p:cond delay="0"/>
                            </p:stCondLst>
                            <p:childTnLst>
                              <p:par>
                                <p:cTn id="411" presetID="10" presetClass="entr" presetSubtype="0" fill="hold" grpId="2" nodeType="clickEffect" nodePh="1">
                                  <p:stCondLst>
                                    <p:cond delay="0"/>
                                  </p:stCondLst>
                                  <p:endCondLst>
                                    <p:cond evt="begin" delay="0">
                                      <p:tn val="411"/>
                                    </p:cond>
                                  </p:endCondLst>
                                  <p:childTnLst>
                                    <p:set>
                                      <p:cBhvr>
                                        <p:cTn id="412" dur="1" fill="hold">
                                          <p:stCondLst>
                                            <p:cond delay="0"/>
                                          </p:stCondLst>
                                        </p:cTn>
                                        <p:tgtEl>
                                          <p:spTgt spid="181"/>
                                        </p:tgtEl>
                                        <p:attrNameLst>
                                          <p:attrName>style.visibility</p:attrName>
                                        </p:attrNameLst>
                                      </p:cBhvr>
                                      <p:to>
                                        <p:strVal val="visible"/>
                                      </p:to>
                                    </p:set>
                                    <p:animEffect transition="in" filter="fade">
                                      <p:cBhvr>
                                        <p:cTn id="413" dur="500"/>
                                        <p:tgtEl>
                                          <p:spTgt spid="181"/>
                                        </p:tgtEl>
                                      </p:cBhvr>
                                    </p:animEffect>
                                  </p:childTnLst>
                                </p:cTn>
                              </p:par>
                              <p:par>
                                <p:cTn id="414" presetID="10" presetClass="entr" presetSubtype="0" fill="hold" grpId="2" nodeType="withEffect" nodePh="1">
                                  <p:stCondLst>
                                    <p:cond delay="300"/>
                                  </p:stCondLst>
                                  <p:endCondLst>
                                    <p:cond evt="begin" delay="0">
                                      <p:tn val="414"/>
                                    </p:cond>
                                  </p:endCondLst>
                                  <p:childTnLst>
                                    <p:set>
                                      <p:cBhvr>
                                        <p:cTn id="415" dur="1" fill="hold">
                                          <p:stCondLst>
                                            <p:cond delay="0"/>
                                          </p:stCondLst>
                                        </p:cTn>
                                        <p:tgtEl>
                                          <p:spTgt spid="182"/>
                                        </p:tgtEl>
                                        <p:attrNameLst>
                                          <p:attrName>style.visibility</p:attrName>
                                        </p:attrNameLst>
                                      </p:cBhvr>
                                      <p:to>
                                        <p:strVal val="visible"/>
                                      </p:to>
                                    </p:set>
                                    <p:animEffect transition="in" filter="fade">
                                      <p:cBhvr>
                                        <p:cTn id="416" dur="500"/>
                                        <p:tgtEl>
                                          <p:spTgt spid="182"/>
                                        </p:tgtEl>
                                      </p:cBhvr>
                                    </p:animEffect>
                                  </p:childTnLst>
                                </p:cTn>
                              </p:par>
                              <p:par>
                                <p:cTn id="417" presetID="10" presetClass="entr" presetSubtype="0" fill="hold" nodeType="withEffect">
                                  <p:stCondLst>
                                    <p:cond delay="600"/>
                                  </p:stCondLst>
                                  <p:childTnLst>
                                    <p:set>
                                      <p:cBhvr>
                                        <p:cTn id="418" dur="1" fill="hold">
                                          <p:stCondLst>
                                            <p:cond delay="0"/>
                                          </p:stCondLst>
                                        </p:cTn>
                                        <p:tgtEl>
                                          <p:spTgt spid="183"/>
                                        </p:tgtEl>
                                        <p:attrNameLst>
                                          <p:attrName>style.visibility</p:attrName>
                                        </p:attrNameLst>
                                      </p:cBhvr>
                                      <p:to>
                                        <p:strVal val="visible"/>
                                      </p:to>
                                    </p:set>
                                    <p:animEffect transition="in" filter="fade">
                                      <p:cBhvr>
                                        <p:cTn id="419" dur="500"/>
                                        <p:tgtEl>
                                          <p:spTgt spid="183"/>
                                        </p:tgtEl>
                                      </p:cBhvr>
                                    </p:animEffect>
                                  </p:childTnLst>
                                </p:cTn>
                              </p:par>
                              <p:par>
                                <p:cTn id="420" presetID="10" presetClass="entr" presetSubtype="0" fill="hold" grpId="2" nodeType="withEffect" nodePh="1">
                                  <p:stCondLst>
                                    <p:cond delay="900"/>
                                  </p:stCondLst>
                                  <p:endCondLst>
                                    <p:cond evt="begin" delay="0">
                                      <p:tn val="420"/>
                                    </p:cond>
                                  </p:endCondLst>
                                  <p:childTnLst>
                                    <p:set>
                                      <p:cBhvr>
                                        <p:cTn id="421" dur="1" fill="hold">
                                          <p:stCondLst>
                                            <p:cond delay="0"/>
                                          </p:stCondLst>
                                        </p:cTn>
                                        <p:tgtEl>
                                          <p:spTgt spid="186"/>
                                        </p:tgtEl>
                                        <p:attrNameLst>
                                          <p:attrName>style.visibility</p:attrName>
                                        </p:attrNameLst>
                                      </p:cBhvr>
                                      <p:to>
                                        <p:strVal val="visible"/>
                                      </p:to>
                                    </p:set>
                                    <p:animEffect transition="in" filter="fade">
                                      <p:cBhvr>
                                        <p:cTn id="422" dur="500"/>
                                        <p:tgtEl>
                                          <p:spTgt spid="186"/>
                                        </p:tgtEl>
                                      </p:cBhvr>
                                    </p:animEffect>
                                  </p:childTnLst>
                                </p:cTn>
                              </p:par>
                              <p:par>
                                <p:cTn id="423" presetID="10" presetClass="entr" presetSubtype="0" fill="hold" grpId="2" nodeType="withEffect" nodePh="1">
                                  <p:stCondLst>
                                    <p:cond delay="1200"/>
                                  </p:stCondLst>
                                  <p:endCondLst>
                                    <p:cond evt="begin" delay="0">
                                      <p:tn val="423"/>
                                    </p:cond>
                                  </p:endCondLst>
                                  <p:childTnLst>
                                    <p:set>
                                      <p:cBhvr>
                                        <p:cTn id="424" dur="1" fill="hold">
                                          <p:stCondLst>
                                            <p:cond delay="0"/>
                                          </p:stCondLst>
                                        </p:cTn>
                                        <p:tgtEl>
                                          <p:spTgt spid="187"/>
                                        </p:tgtEl>
                                        <p:attrNameLst>
                                          <p:attrName>style.visibility</p:attrName>
                                        </p:attrNameLst>
                                      </p:cBhvr>
                                      <p:to>
                                        <p:strVal val="visible"/>
                                      </p:to>
                                    </p:set>
                                    <p:animEffect transition="in" filter="fade">
                                      <p:cBhvr>
                                        <p:cTn id="425" dur="500"/>
                                        <p:tgtEl>
                                          <p:spTgt spid="187"/>
                                        </p:tgtEl>
                                      </p:cBhvr>
                                    </p:animEffect>
                                  </p:childTnLst>
                                </p:cTn>
                              </p:par>
                              <p:par>
                                <p:cTn id="426" presetID="10" presetClass="entr" presetSubtype="0" fill="hold" grpId="2" nodeType="withEffect" nodePh="1">
                                  <p:stCondLst>
                                    <p:cond delay="1500"/>
                                  </p:stCondLst>
                                  <p:endCondLst>
                                    <p:cond evt="begin" delay="0">
                                      <p:tn val="426"/>
                                    </p:cond>
                                  </p:endCondLst>
                                  <p:childTnLst>
                                    <p:set>
                                      <p:cBhvr>
                                        <p:cTn id="427" dur="1" fill="hold">
                                          <p:stCondLst>
                                            <p:cond delay="0"/>
                                          </p:stCondLst>
                                        </p:cTn>
                                        <p:tgtEl>
                                          <p:spTgt spid="188"/>
                                        </p:tgtEl>
                                        <p:attrNameLst>
                                          <p:attrName>style.visibility</p:attrName>
                                        </p:attrNameLst>
                                      </p:cBhvr>
                                      <p:to>
                                        <p:strVal val="visible"/>
                                      </p:to>
                                    </p:set>
                                    <p:animEffect transition="in" filter="fade">
                                      <p:cBhvr>
                                        <p:cTn id="428" dur="500"/>
                                        <p:tgtEl>
                                          <p:spTgt spid="188"/>
                                        </p:tgtEl>
                                      </p:cBhvr>
                                    </p:animEffect>
                                  </p:childTnLst>
                                </p:cTn>
                              </p:par>
                              <p:par>
                                <p:cTn id="429" presetID="10" presetClass="entr" presetSubtype="0" fill="hold" nodeType="withEffect">
                                  <p:stCondLst>
                                    <p:cond delay="1800"/>
                                  </p:stCondLst>
                                  <p:childTnLst>
                                    <p:set>
                                      <p:cBhvr>
                                        <p:cTn id="430" dur="1" fill="hold">
                                          <p:stCondLst>
                                            <p:cond delay="0"/>
                                          </p:stCondLst>
                                        </p:cTn>
                                        <p:tgtEl>
                                          <p:spTgt spid="189"/>
                                        </p:tgtEl>
                                        <p:attrNameLst>
                                          <p:attrName>style.visibility</p:attrName>
                                        </p:attrNameLst>
                                      </p:cBhvr>
                                      <p:to>
                                        <p:strVal val="visible"/>
                                      </p:to>
                                    </p:set>
                                    <p:animEffect transition="in" filter="fade">
                                      <p:cBhvr>
                                        <p:cTn id="431" dur="500"/>
                                        <p:tgtEl>
                                          <p:spTgt spid="189"/>
                                        </p:tgtEl>
                                      </p:cBhvr>
                                    </p:animEffect>
                                  </p:childTnLst>
                                </p:cTn>
                              </p:par>
                              <p:par>
                                <p:cTn id="432" presetID="10" presetClass="entr" presetSubtype="0" fill="hold" grpId="2" nodeType="withEffect" nodePh="1">
                                  <p:stCondLst>
                                    <p:cond delay="2100"/>
                                  </p:stCondLst>
                                  <p:endCondLst>
                                    <p:cond evt="begin" delay="0">
                                      <p:tn val="432"/>
                                    </p:cond>
                                  </p:endCondLst>
                                  <p:childTnLst>
                                    <p:set>
                                      <p:cBhvr>
                                        <p:cTn id="433" dur="1" fill="hold">
                                          <p:stCondLst>
                                            <p:cond delay="0"/>
                                          </p:stCondLst>
                                        </p:cTn>
                                        <p:tgtEl>
                                          <p:spTgt spid="193"/>
                                        </p:tgtEl>
                                        <p:attrNameLst>
                                          <p:attrName>style.visibility</p:attrName>
                                        </p:attrNameLst>
                                      </p:cBhvr>
                                      <p:to>
                                        <p:strVal val="visible"/>
                                      </p:to>
                                    </p:set>
                                    <p:animEffect transition="in" filter="fade">
                                      <p:cBhvr>
                                        <p:cTn id="434" dur="500"/>
                                        <p:tgtEl>
                                          <p:spTgt spid="193"/>
                                        </p:tgtEl>
                                      </p:cBhvr>
                                    </p:animEffect>
                                  </p:childTnLst>
                                </p:cTn>
                              </p:par>
                              <p:par>
                                <p:cTn id="435" presetID="10" presetClass="entr" presetSubtype="0" fill="hold" nodeType="withEffect">
                                  <p:stCondLst>
                                    <p:cond delay="2400"/>
                                  </p:stCondLst>
                                  <p:childTnLst>
                                    <p:set>
                                      <p:cBhvr>
                                        <p:cTn id="436" dur="1" fill="hold">
                                          <p:stCondLst>
                                            <p:cond delay="0"/>
                                          </p:stCondLst>
                                        </p:cTn>
                                        <p:tgtEl>
                                          <p:spTgt spid="194"/>
                                        </p:tgtEl>
                                        <p:attrNameLst>
                                          <p:attrName>style.visibility</p:attrName>
                                        </p:attrNameLst>
                                      </p:cBhvr>
                                      <p:to>
                                        <p:strVal val="visible"/>
                                      </p:to>
                                    </p:set>
                                    <p:animEffect transition="in" filter="fade">
                                      <p:cBhvr>
                                        <p:cTn id="437" dur="500"/>
                                        <p:tgtEl>
                                          <p:spTgt spid="194"/>
                                        </p:tgtEl>
                                      </p:cBhvr>
                                    </p:animEffect>
                                  </p:childTnLst>
                                </p:cTn>
                              </p:par>
                              <p:par>
                                <p:cTn id="438" presetID="10" presetClass="entr" presetSubtype="0" fill="hold" grpId="2" nodeType="withEffect" nodePh="1">
                                  <p:stCondLst>
                                    <p:cond delay="2700"/>
                                  </p:stCondLst>
                                  <p:endCondLst>
                                    <p:cond evt="begin" delay="0">
                                      <p:tn val="438"/>
                                    </p:cond>
                                  </p:endCondLst>
                                  <p:childTnLst>
                                    <p:set>
                                      <p:cBhvr>
                                        <p:cTn id="439" dur="1" fill="hold">
                                          <p:stCondLst>
                                            <p:cond delay="0"/>
                                          </p:stCondLst>
                                        </p:cTn>
                                        <p:tgtEl>
                                          <p:spTgt spid="198"/>
                                        </p:tgtEl>
                                        <p:attrNameLst>
                                          <p:attrName>style.visibility</p:attrName>
                                        </p:attrNameLst>
                                      </p:cBhvr>
                                      <p:to>
                                        <p:strVal val="visible"/>
                                      </p:to>
                                    </p:set>
                                    <p:animEffect transition="in" filter="fade">
                                      <p:cBhvr>
                                        <p:cTn id="440" dur="500"/>
                                        <p:tgtEl>
                                          <p:spTgt spid="198"/>
                                        </p:tgtEl>
                                      </p:cBhvr>
                                    </p:animEffect>
                                  </p:childTnLst>
                                </p:cTn>
                              </p:par>
                              <p:par>
                                <p:cTn id="441" presetID="10" presetClass="entr" presetSubtype="0" fill="hold" nodeType="withEffect">
                                  <p:stCondLst>
                                    <p:cond delay="3000"/>
                                  </p:stCondLst>
                                  <p:childTnLst>
                                    <p:set>
                                      <p:cBhvr>
                                        <p:cTn id="442" dur="1" fill="hold">
                                          <p:stCondLst>
                                            <p:cond delay="0"/>
                                          </p:stCondLst>
                                        </p:cTn>
                                        <p:tgtEl>
                                          <p:spTgt spid="199"/>
                                        </p:tgtEl>
                                        <p:attrNameLst>
                                          <p:attrName>style.visibility</p:attrName>
                                        </p:attrNameLst>
                                      </p:cBhvr>
                                      <p:to>
                                        <p:strVal val="visible"/>
                                      </p:to>
                                    </p:set>
                                    <p:animEffect transition="in" filter="fade">
                                      <p:cBhvr>
                                        <p:cTn id="443" dur="500"/>
                                        <p:tgtEl>
                                          <p:spTgt spid="199"/>
                                        </p:tgtEl>
                                      </p:cBhvr>
                                    </p:animEffect>
                                  </p:childTnLst>
                                </p:cTn>
                              </p:par>
                              <p:par>
                                <p:cTn id="444" presetID="10" presetClass="entr" presetSubtype="0" fill="hold" grpId="2" nodeType="withEffect" nodePh="1">
                                  <p:stCondLst>
                                    <p:cond delay="3300"/>
                                  </p:stCondLst>
                                  <p:endCondLst>
                                    <p:cond evt="begin" delay="0">
                                      <p:tn val="444"/>
                                    </p:cond>
                                  </p:endCondLst>
                                  <p:childTnLst>
                                    <p:set>
                                      <p:cBhvr>
                                        <p:cTn id="445" dur="1" fill="hold">
                                          <p:stCondLst>
                                            <p:cond delay="0"/>
                                          </p:stCondLst>
                                        </p:cTn>
                                        <p:tgtEl>
                                          <p:spTgt spid="203"/>
                                        </p:tgtEl>
                                        <p:attrNameLst>
                                          <p:attrName>style.visibility</p:attrName>
                                        </p:attrNameLst>
                                      </p:cBhvr>
                                      <p:to>
                                        <p:strVal val="visible"/>
                                      </p:to>
                                    </p:set>
                                    <p:animEffect transition="in" filter="fade">
                                      <p:cBhvr>
                                        <p:cTn id="446" dur="500"/>
                                        <p:tgtEl>
                                          <p:spTgt spid="203"/>
                                        </p:tgtEl>
                                      </p:cBhvr>
                                    </p:animEffect>
                                  </p:childTnLst>
                                </p:cTn>
                              </p:par>
                              <p:par>
                                <p:cTn id="447" presetID="10" presetClass="entr" presetSubtype="0" fill="hold" nodeType="withEffect">
                                  <p:stCondLst>
                                    <p:cond delay="3600"/>
                                  </p:stCondLst>
                                  <p:childTnLst>
                                    <p:set>
                                      <p:cBhvr>
                                        <p:cTn id="448" dur="1" fill="hold">
                                          <p:stCondLst>
                                            <p:cond delay="0"/>
                                          </p:stCondLst>
                                        </p:cTn>
                                        <p:tgtEl>
                                          <p:spTgt spid="204"/>
                                        </p:tgtEl>
                                        <p:attrNameLst>
                                          <p:attrName>style.visibility</p:attrName>
                                        </p:attrNameLst>
                                      </p:cBhvr>
                                      <p:to>
                                        <p:strVal val="visible"/>
                                      </p:to>
                                    </p:set>
                                    <p:animEffect transition="in" filter="fade">
                                      <p:cBhvr>
                                        <p:cTn id="449" dur="500"/>
                                        <p:tgtEl>
                                          <p:spTgt spid="204"/>
                                        </p:tgtEl>
                                      </p:cBhvr>
                                    </p:animEffect>
                                  </p:childTnLst>
                                </p:cTn>
                              </p:par>
                              <p:par>
                                <p:cTn id="450" presetID="10" presetClass="entr" presetSubtype="0" fill="hold" grpId="2" nodeType="withEffect" nodePh="1">
                                  <p:stCondLst>
                                    <p:cond delay="3900"/>
                                  </p:stCondLst>
                                  <p:endCondLst>
                                    <p:cond evt="begin" delay="0">
                                      <p:tn val="450"/>
                                    </p:cond>
                                  </p:endCondLst>
                                  <p:childTnLst>
                                    <p:set>
                                      <p:cBhvr>
                                        <p:cTn id="451" dur="1" fill="hold">
                                          <p:stCondLst>
                                            <p:cond delay="0"/>
                                          </p:stCondLst>
                                        </p:cTn>
                                        <p:tgtEl>
                                          <p:spTgt spid="209"/>
                                        </p:tgtEl>
                                        <p:attrNameLst>
                                          <p:attrName>style.visibility</p:attrName>
                                        </p:attrNameLst>
                                      </p:cBhvr>
                                      <p:to>
                                        <p:strVal val="visible"/>
                                      </p:to>
                                    </p:set>
                                    <p:animEffect transition="in" filter="fade">
                                      <p:cBhvr>
                                        <p:cTn id="452" dur="500"/>
                                        <p:tgtEl>
                                          <p:spTgt spid="209"/>
                                        </p:tgtEl>
                                      </p:cBhvr>
                                    </p:animEffect>
                                  </p:childTnLst>
                                </p:cTn>
                              </p:par>
                            </p:childTnLst>
                          </p:cTn>
                        </p:par>
                      </p:childTnLst>
                    </p:cTn>
                  </p:par>
                  <p:par>
                    <p:cTn id="453" fill="hold">
                      <p:stCondLst>
                        <p:cond delay="indefinite"/>
                      </p:stCondLst>
                      <p:childTnLst>
                        <p:par>
                          <p:cTn id="454" fill="hold">
                            <p:stCondLst>
                              <p:cond delay="0"/>
                            </p:stCondLst>
                            <p:childTnLst>
                              <p:par>
                                <p:cTn id="455" presetID="10" presetClass="entr" presetSubtype="0" fill="hold" grpId="2" nodeType="clickEffect">
                                  <p:stCondLst>
                                    <p:cond delay="0"/>
                                  </p:stCondLst>
                                  <p:childTnLst>
                                    <p:set>
                                      <p:cBhvr>
                                        <p:cTn id="456" dur="1" fill="hold">
                                          <p:stCondLst>
                                            <p:cond delay="0"/>
                                          </p:stCondLst>
                                        </p:cTn>
                                        <p:tgtEl>
                                          <p:spTgt spid="210"/>
                                        </p:tgtEl>
                                        <p:attrNameLst>
                                          <p:attrName>style.visibility</p:attrName>
                                        </p:attrNameLst>
                                      </p:cBhvr>
                                      <p:to>
                                        <p:strVal val="visible"/>
                                      </p:to>
                                    </p:set>
                                    <p:animEffect transition="in" filter="fade">
                                      <p:cBhvr>
                                        <p:cTn id="457" dur="500"/>
                                        <p:tgtEl>
                                          <p:spTgt spid="210"/>
                                        </p:tgtEl>
                                      </p:cBhvr>
                                    </p:animEffect>
                                  </p:childTnLst>
                                </p:cTn>
                              </p:par>
                              <p:par>
                                <p:cTn id="458" presetID="10" presetClass="entr" presetSubtype="0" fill="hold" grpId="2" nodeType="withEffect">
                                  <p:stCondLst>
                                    <p:cond delay="300"/>
                                  </p:stCondLst>
                                  <p:childTnLst>
                                    <p:set>
                                      <p:cBhvr>
                                        <p:cTn id="459" dur="1" fill="hold">
                                          <p:stCondLst>
                                            <p:cond delay="0"/>
                                          </p:stCondLst>
                                        </p:cTn>
                                        <p:tgtEl>
                                          <p:spTgt spid="211"/>
                                        </p:tgtEl>
                                        <p:attrNameLst>
                                          <p:attrName>style.visibility</p:attrName>
                                        </p:attrNameLst>
                                      </p:cBhvr>
                                      <p:to>
                                        <p:strVal val="visible"/>
                                      </p:to>
                                    </p:set>
                                    <p:animEffect transition="in" filter="fade">
                                      <p:cBhvr>
                                        <p:cTn id="460" dur="500"/>
                                        <p:tgtEl>
                                          <p:spTgt spid="211"/>
                                        </p:tgtEl>
                                      </p:cBhvr>
                                    </p:animEffect>
                                  </p:childTnLst>
                                </p:cTn>
                              </p:par>
                              <p:par>
                                <p:cTn id="461" presetID="10" presetClass="entr" presetSubtype="0" fill="hold" grpId="2" nodeType="withEffect">
                                  <p:stCondLst>
                                    <p:cond delay="600"/>
                                  </p:stCondLst>
                                  <p:childTnLst>
                                    <p:set>
                                      <p:cBhvr>
                                        <p:cTn id="462" dur="1" fill="hold">
                                          <p:stCondLst>
                                            <p:cond delay="0"/>
                                          </p:stCondLst>
                                        </p:cTn>
                                        <p:tgtEl>
                                          <p:spTgt spid="212"/>
                                        </p:tgtEl>
                                        <p:attrNameLst>
                                          <p:attrName>style.visibility</p:attrName>
                                        </p:attrNameLst>
                                      </p:cBhvr>
                                      <p:to>
                                        <p:strVal val="visible"/>
                                      </p:to>
                                    </p:set>
                                    <p:animEffect transition="in" filter="fade">
                                      <p:cBhvr>
                                        <p:cTn id="463" dur="500"/>
                                        <p:tgtEl>
                                          <p:spTgt spid="212"/>
                                        </p:tgtEl>
                                      </p:cBhvr>
                                    </p:animEffect>
                                  </p:childTnLst>
                                </p:cTn>
                              </p:par>
                              <p:par>
                                <p:cTn id="464" presetID="10" presetClass="entr" presetSubtype="0" fill="hold" grpId="2" nodeType="withEffect">
                                  <p:stCondLst>
                                    <p:cond delay="900"/>
                                  </p:stCondLst>
                                  <p:childTnLst>
                                    <p:set>
                                      <p:cBhvr>
                                        <p:cTn id="465" dur="1" fill="hold">
                                          <p:stCondLst>
                                            <p:cond delay="0"/>
                                          </p:stCondLst>
                                        </p:cTn>
                                        <p:tgtEl>
                                          <p:spTgt spid="213"/>
                                        </p:tgtEl>
                                        <p:attrNameLst>
                                          <p:attrName>style.visibility</p:attrName>
                                        </p:attrNameLst>
                                      </p:cBhvr>
                                      <p:to>
                                        <p:strVal val="visible"/>
                                      </p:to>
                                    </p:set>
                                    <p:animEffect transition="in" filter="fade">
                                      <p:cBhvr>
                                        <p:cTn id="466" dur="500"/>
                                        <p:tgtEl>
                                          <p:spTgt spid="213"/>
                                        </p:tgtEl>
                                      </p:cBhvr>
                                    </p:animEffect>
                                  </p:childTnLst>
                                </p:cTn>
                              </p:par>
                              <p:par>
                                <p:cTn id="467" presetID="10" presetClass="entr" presetSubtype="0" fill="hold" grpId="2" nodeType="withEffect">
                                  <p:stCondLst>
                                    <p:cond delay="1200"/>
                                  </p:stCondLst>
                                  <p:childTnLst>
                                    <p:set>
                                      <p:cBhvr>
                                        <p:cTn id="468" dur="1" fill="hold">
                                          <p:stCondLst>
                                            <p:cond delay="0"/>
                                          </p:stCondLst>
                                        </p:cTn>
                                        <p:tgtEl>
                                          <p:spTgt spid="214"/>
                                        </p:tgtEl>
                                        <p:attrNameLst>
                                          <p:attrName>style.visibility</p:attrName>
                                        </p:attrNameLst>
                                      </p:cBhvr>
                                      <p:to>
                                        <p:strVal val="visible"/>
                                      </p:to>
                                    </p:set>
                                    <p:animEffect transition="in" filter="fade">
                                      <p:cBhvr>
                                        <p:cTn id="469" dur="500"/>
                                        <p:tgtEl>
                                          <p:spTgt spid="214"/>
                                        </p:tgtEl>
                                      </p:cBhvr>
                                    </p:animEffect>
                                  </p:childTnLst>
                                </p:cTn>
                              </p:par>
                              <p:par>
                                <p:cTn id="470" presetID="10" presetClass="entr" presetSubtype="0" fill="hold" grpId="2" nodeType="withEffect">
                                  <p:stCondLst>
                                    <p:cond delay="1500"/>
                                  </p:stCondLst>
                                  <p:childTnLst>
                                    <p:set>
                                      <p:cBhvr>
                                        <p:cTn id="471" dur="1" fill="hold">
                                          <p:stCondLst>
                                            <p:cond delay="0"/>
                                          </p:stCondLst>
                                        </p:cTn>
                                        <p:tgtEl>
                                          <p:spTgt spid="215"/>
                                        </p:tgtEl>
                                        <p:attrNameLst>
                                          <p:attrName>style.visibility</p:attrName>
                                        </p:attrNameLst>
                                      </p:cBhvr>
                                      <p:to>
                                        <p:strVal val="visible"/>
                                      </p:to>
                                    </p:set>
                                    <p:animEffect transition="in" filter="fade">
                                      <p:cBhvr>
                                        <p:cTn id="472" dur="500"/>
                                        <p:tgtEl>
                                          <p:spTgt spid="215"/>
                                        </p:tgtEl>
                                      </p:cBhvr>
                                    </p:animEffect>
                                  </p:childTnLst>
                                </p:cTn>
                              </p:par>
                              <p:par>
                                <p:cTn id="473" presetID="10" presetClass="entr" presetSubtype="0" fill="hold" grpId="2" nodeType="withEffect">
                                  <p:stCondLst>
                                    <p:cond delay="1800"/>
                                  </p:stCondLst>
                                  <p:childTnLst>
                                    <p:set>
                                      <p:cBhvr>
                                        <p:cTn id="474" dur="1" fill="hold">
                                          <p:stCondLst>
                                            <p:cond delay="0"/>
                                          </p:stCondLst>
                                        </p:cTn>
                                        <p:tgtEl>
                                          <p:spTgt spid="216"/>
                                        </p:tgtEl>
                                        <p:attrNameLst>
                                          <p:attrName>style.visibility</p:attrName>
                                        </p:attrNameLst>
                                      </p:cBhvr>
                                      <p:to>
                                        <p:strVal val="visible"/>
                                      </p:to>
                                    </p:set>
                                    <p:animEffect transition="in" filter="fade">
                                      <p:cBhvr>
                                        <p:cTn id="475" dur="500"/>
                                        <p:tgtEl>
                                          <p:spTgt spid="216"/>
                                        </p:tgtEl>
                                      </p:cBhvr>
                                    </p:animEffect>
                                  </p:childTnLst>
                                </p:cTn>
                              </p:par>
                              <p:par>
                                <p:cTn id="476" presetID="10" presetClass="entr" presetSubtype="0" fill="hold" grpId="2" nodeType="withEffect">
                                  <p:stCondLst>
                                    <p:cond delay="2100"/>
                                  </p:stCondLst>
                                  <p:childTnLst>
                                    <p:set>
                                      <p:cBhvr>
                                        <p:cTn id="477" dur="1" fill="hold">
                                          <p:stCondLst>
                                            <p:cond delay="0"/>
                                          </p:stCondLst>
                                        </p:cTn>
                                        <p:tgtEl>
                                          <p:spTgt spid="217"/>
                                        </p:tgtEl>
                                        <p:attrNameLst>
                                          <p:attrName>style.visibility</p:attrName>
                                        </p:attrNameLst>
                                      </p:cBhvr>
                                      <p:to>
                                        <p:strVal val="visible"/>
                                      </p:to>
                                    </p:set>
                                    <p:animEffect transition="in" filter="fade">
                                      <p:cBhvr>
                                        <p:cTn id="478" dur="500"/>
                                        <p:tgtEl>
                                          <p:spTgt spid="217"/>
                                        </p:tgtEl>
                                      </p:cBhvr>
                                    </p:animEffect>
                                  </p:childTnLst>
                                </p:cTn>
                              </p:par>
                              <p:par>
                                <p:cTn id="479" presetID="10" presetClass="entr" presetSubtype="0" fill="hold" nodeType="withEffect">
                                  <p:stCondLst>
                                    <p:cond delay="2400"/>
                                  </p:stCondLst>
                                  <p:childTnLst>
                                    <p:set>
                                      <p:cBhvr>
                                        <p:cTn id="480" dur="1" fill="hold">
                                          <p:stCondLst>
                                            <p:cond delay="0"/>
                                          </p:stCondLst>
                                        </p:cTn>
                                        <p:tgtEl>
                                          <p:spTgt spid="218"/>
                                        </p:tgtEl>
                                        <p:attrNameLst>
                                          <p:attrName>style.visibility</p:attrName>
                                        </p:attrNameLst>
                                      </p:cBhvr>
                                      <p:to>
                                        <p:strVal val="visible"/>
                                      </p:to>
                                    </p:set>
                                    <p:animEffect transition="in" filter="fade">
                                      <p:cBhvr>
                                        <p:cTn id="481" dur="500"/>
                                        <p:tgtEl>
                                          <p:spTgt spid="218"/>
                                        </p:tgtEl>
                                      </p:cBhvr>
                                    </p:animEffect>
                                  </p:childTnLst>
                                </p:cTn>
                              </p:par>
                              <p:par>
                                <p:cTn id="482" presetID="10" presetClass="entr" presetSubtype="0" fill="hold" nodeType="withEffect">
                                  <p:stCondLst>
                                    <p:cond delay="2700"/>
                                  </p:stCondLst>
                                  <p:childTnLst>
                                    <p:set>
                                      <p:cBhvr>
                                        <p:cTn id="483" dur="1" fill="hold">
                                          <p:stCondLst>
                                            <p:cond delay="0"/>
                                          </p:stCondLst>
                                        </p:cTn>
                                        <p:tgtEl>
                                          <p:spTgt spid="221"/>
                                        </p:tgtEl>
                                        <p:attrNameLst>
                                          <p:attrName>style.visibility</p:attrName>
                                        </p:attrNameLst>
                                      </p:cBhvr>
                                      <p:to>
                                        <p:strVal val="visible"/>
                                      </p:to>
                                    </p:set>
                                    <p:animEffect transition="in" filter="fade">
                                      <p:cBhvr>
                                        <p:cTn id="484" dur="500"/>
                                        <p:tgtEl>
                                          <p:spTgt spid="221"/>
                                        </p:tgtEl>
                                      </p:cBhvr>
                                    </p:animEffect>
                                  </p:childTnLst>
                                </p:cTn>
                              </p:par>
                              <p:par>
                                <p:cTn id="485" presetID="10" presetClass="entr" presetSubtype="0" fill="hold" nodeType="withEffect">
                                  <p:stCondLst>
                                    <p:cond delay="3000"/>
                                  </p:stCondLst>
                                  <p:childTnLst>
                                    <p:set>
                                      <p:cBhvr>
                                        <p:cTn id="486" dur="1" fill="hold">
                                          <p:stCondLst>
                                            <p:cond delay="0"/>
                                          </p:stCondLst>
                                        </p:cTn>
                                        <p:tgtEl>
                                          <p:spTgt spid="224"/>
                                        </p:tgtEl>
                                        <p:attrNameLst>
                                          <p:attrName>style.visibility</p:attrName>
                                        </p:attrNameLst>
                                      </p:cBhvr>
                                      <p:to>
                                        <p:strVal val="visible"/>
                                      </p:to>
                                    </p:set>
                                    <p:animEffect transition="in" filter="fade">
                                      <p:cBhvr>
                                        <p:cTn id="487" dur="500"/>
                                        <p:tgtEl>
                                          <p:spTgt spid="224"/>
                                        </p:tgtEl>
                                      </p:cBhvr>
                                    </p:animEffect>
                                  </p:childTnLst>
                                </p:cTn>
                              </p:par>
                              <p:par>
                                <p:cTn id="488" presetID="10" presetClass="entr" presetSubtype="0" fill="hold" nodeType="withEffect">
                                  <p:stCondLst>
                                    <p:cond delay="3300"/>
                                  </p:stCondLst>
                                  <p:childTnLst>
                                    <p:set>
                                      <p:cBhvr>
                                        <p:cTn id="489" dur="1" fill="hold">
                                          <p:stCondLst>
                                            <p:cond delay="0"/>
                                          </p:stCondLst>
                                        </p:cTn>
                                        <p:tgtEl>
                                          <p:spTgt spid="227"/>
                                        </p:tgtEl>
                                        <p:attrNameLst>
                                          <p:attrName>style.visibility</p:attrName>
                                        </p:attrNameLst>
                                      </p:cBhvr>
                                      <p:to>
                                        <p:strVal val="visible"/>
                                      </p:to>
                                    </p:set>
                                    <p:animEffect transition="in" filter="fade">
                                      <p:cBhvr>
                                        <p:cTn id="490"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7" grpId="2" animBg="1"/>
      <p:bldP spid="132" grpId="0" animBg="1"/>
      <p:bldP spid="132" grpId="1" animBg="1"/>
      <p:bldP spid="132" grpId="2" animBg="1"/>
      <p:bldP spid="146" grpId="0" animBg="1"/>
      <p:bldP spid="146" grpId="1" animBg="1"/>
      <p:bldP spid="146" grpId="2" animBg="1"/>
      <p:bldP spid="147" grpId="0" animBg="1"/>
      <p:bldP spid="147" grpId="1" animBg="1"/>
      <p:bldP spid="147" grpId="2" animBg="1"/>
      <p:bldP spid="148" grpId="0" animBg="1"/>
      <p:bldP spid="148" grpId="1" animBg="1"/>
      <p:bldP spid="148" grpId="2" animBg="1"/>
      <p:bldP spid="149" grpId="0" animBg="1"/>
      <p:bldP spid="149" grpId="1" animBg="1"/>
      <p:bldP spid="149" grpId="2"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3" grpId="1" animBg="1"/>
      <p:bldP spid="163" grpId="2" animBg="1"/>
      <p:bldP spid="178" grpId="0" animBg="1"/>
      <p:bldP spid="178" grpId="1" animBg="1"/>
      <p:bldP spid="178" grpId="2" animBg="1"/>
      <p:bldP spid="179" grpId="0" animBg="1"/>
      <p:bldP spid="179" grpId="1" animBg="1"/>
      <p:bldP spid="179" grpId="2" animBg="1"/>
      <p:bldP spid="180" grpId="0" animBg="1"/>
      <p:bldP spid="180" grpId="1" animBg="1"/>
      <p:bldP spid="180" grpId="2" animBg="1"/>
      <p:bldP spid="181" grpId="0" animBg="1"/>
      <p:bldP spid="181" grpId="1" animBg="1"/>
      <p:bldP spid="181" grpId="2" animBg="1"/>
      <p:bldP spid="182" grpId="0" animBg="1"/>
      <p:bldP spid="182" grpId="1" animBg="1"/>
      <p:bldP spid="182" grpId="2" animBg="1"/>
      <p:bldP spid="186" grpId="0" animBg="1"/>
      <p:bldP spid="186" grpId="1" animBg="1"/>
      <p:bldP spid="186" grpId="2" animBg="1"/>
      <p:bldP spid="187" grpId="0" animBg="1"/>
      <p:bldP spid="187" grpId="1" animBg="1"/>
      <p:bldP spid="187" grpId="2" animBg="1"/>
      <p:bldP spid="188" grpId="0" animBg="1"/>
      <p:bldP spid="188" grpId="1" animBg="1"/>
      <p:bldP spid="188" grpId="2" animBg="1"/>
      <p:bldP spid="193" grpId="0" animBg="1"/>
      <p:bldP spid="193" grpId="1" animBg="1"/>
      <p:bldP spid="193" grpId="2" animBg="1"/>
      <p:bldP spid="198" grpId="0" animBg="1"/>
      <p:bldP spid="198" grpId="1" animBg="1"/>
      <p:bldP spid="198" grpId="2" animBg="1"/>
      <p:bldP spid="203" grpId="0" animBg="1"/>
      <p:bldP spid="203" grpId="1" animBg="1"/>
      <p:bldP spid="203" grpId="2" animBg="1"/>
      <p:bldP spid="209" grpId="0" animBg="1"/>
      <p:bldP spid="209" grpId="1" animBg="1"/>
      <p:bldP spid="209" grpId="2" animBg="1"/>
      <p:bldP spid="210" grpId="0"/>
      <p:bldP spid="210" grpId="1"/>
      <p:bldP spid="210" grpId="2"/>
      <p:bldP spid="211" grpId="0"/>
      <p:bldP spid="211" grpId="1"/>
      <p:bldP spid="211" grpId="2"/>
      <p:bldP spid="212" grpId="0"/>
      <p:bldP spid="212" grpId="1"/>
      <p:bldP spid="212" grpId="2"/>
      <p:bldP spid="213" grpId="0"/>
      <p:bldP spid="213" grpId="1"/>
      <p:bldP spid="213" grpId="2"/>
      <p:bldP spid="214" grpId="0"/>
      <p:bldP spid="214" grpId="1"/>
      <p:bldP spid="214" grpId="2"/>
      <p:bldP spid="215" grpId="0"/>
      <p:bldP spid="215" grpId="1"/>
      <p:bldP spid="215" grpId="2"/>
      <p:bldP spid="216" grpId="0"/>
      <p:bldP spid="216" grpId="1"/>
      <p:bldP spid="216" grpId="2"/>
      <p:bldP spid="217" grpId="0"/>
      <p:bldP spid="217" grpId="1"/>
      <p:bldP spid="217"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14857627-EC62-45E7-AAF4-3FBB736C8B45}"/>
              </a:ext>
            </a:extLst>
          </p:cNvPr>
          <p:cNvSpPr/>
          <p:nvPr/>
        </p:nvSpPr>
        <p:spPr>
          <a:xfrm>
            <a:off x="4037800" y="4983165"/>
            <a:ext cx="1357984" cy="1357042"/>
          </a:xfrm>
          <a:prstGeom prst="ellipse">
            <a:avLst/>
          </a:prstGeom>
          <a:noFill/>
          <a:ln w="127000" cap="flat" cmpd="thinThick" algn="ctr">
            <a:solidFill>
              <a:schemeClr val="bg1"/>
            </a:solidFill>
            <a:prstDash val="solid"/>
            <a:miter lim="800000"/>
          </a:ln>
          <a:effectLst/>
        </p:spPr>
        <p:txBody>
          <a:bodyPr lIns="0" tIns="0" rIns="0" bIns="0" anchor="ctr"/>
          <a:lstStyle/>
          <a:p>
            <a:pPr algn="ctr">
              <a:defRPr/>
            </a:pPr>
            <a:r>
              <a:rPr lang="zh-CN" altLang="en-US" sz="1599" kern="0" dirty="0">
                <a:solidFill>
                  <a:schemeClr val="bg1"/>
                </a:solidFill>
                <a:latin typeface="微软雅黑" panose="020B0503020204020204" pitchFamily="34" charset="-122"/>
                <a:ea typeface="微软雅黑" panose="020B0503020204020204" pitchFamily="34" charset="-122"/>
              </a:rPr>
              <a:t>输入标题</a:t>
            </a:r>
          </a:p>
        </p:txBody>
      </p:sp>
      <p:sp>
        <p:nvSpPr>
          <p:cNvPr id="3" name="KSO_GT2.1.1">
            <a:extLst>
              <a:ext uri="{FF2B5EF4-FFF2-40B4-BE49-F238E27FC236}">
                <a16:creationId xmlns:a16="http://schemas.microsoft.com/office/drawing/2014/main" id="{2EC26360-B65D-45F8-800D-949D7D57C88C}"/>
              </a:ext>
            </a:extLst>
          </p:cNvPr>
          <p:cNvSpPr txBox="1"/>
          <p:nvPr/>
        </p:nvSpPr>
        <p:spPr>
          <a:xfrm>
            <a:off x="7765067" y="4196848"/>
            <a:ext cx="3801855" cy="1565717"/>
          </a:xfrm>
          <a:prstGeom prst="rect">
            <a:avLst/>
          </a:prstGeom>
          <a:noFill/>
          <a:ln>
            <a:solidFill>
              <a:schemeClr val="bg1"/>
            </a:solidFill>
          </a:ln>
        </p:spPr>
        <p:txBody>
          <a:bodyPr lIns="134345" tIns="67174" rIns="134345" bIns="67174" anchor="ctr"/>
          <a:lstStyle/>
          <a:p>
            <a:pPr algn="just">
              <a:lnSpc>
                <a:spcPct val="130000"/>
              </a:lnSpc>
              <a:defRPr/>
            </a:pPr>
            <a:r>
              <a:rPr lang="zh-CN" altLang="en-US" sz="1200" kern="0" dirty="0">
                <a:solidFill>
                  <a:schemeClr val="bg1"/>
                </a:solidFill>
                <a:latin typeface="微软雅黑" pitchFamily="34" charset="-122"/>
                <a:ea typeface="微软雅黑" pitchFamily="34" charset="-122"/>
              </a:rPr>
              <a:t>请在此处输入您的文本请在此处输入您的文本请在此处输入您的文本请在此处输入您的文本</a:t>
            </a:r>
          </a:p>
        </p:txBody>
      </p:sp>
      <p:sp>
        <p:nvSpPr>
          <p:cNvPr id="4" name="椭圆 3">
            <a:extLst>
              <a:ext uri="{FF2B5EF4-FFF2-40B4-BE49-F238E27FC236}">
                <a16:creationId xmlns:a16="http://schemas.microsoft.com/office/drawing/2014/main" id="{8D97D715-B2FF-429A-BB72-2758ABB7C595}"/>
              </a:ext>
            </a:extLst>
          </p:cNvPr>
          <p:cNvSpPr/>
          <p:nvPr/>
        </p:nvSpPr>
        <p:spPr>
          <a:xfrm>
            <a:off x="2843528" y="3291347"/>
            <a:ext cx="1577121" cy="1577774"/>
          </a:xfrm>
          <a:prstGeom prst="ellipse">
            <a:avLst/>
          </a:prstGeom>
          <a:noFill/>
          <a:ln w="127000" cap="flat" cmpd="thinThick" algn="ctr">
            <a:solidFill>
              <a:schemeClr val="bg1"/>
            </a:solidFill>
            <a:prstDash val="solid"/>
            <a:miter lim="800000"/>
          </a:ln>
          <a:effectLst/>
        </p:spPr>
        <p:txBody>
          <a:bodyPr lIns="0" tIns="0" rIns="0" bIns="0" anchor="ctr"/>
          <a:lstStyle/>
          <a:p>
            <a:pPr algn="ctr">
              <a:defRPr/>
            </a:pPr>
            <a:r>
              <a:rPr lang="zh-CN" altLang="en-US" sz="1599" kern="0" dirty="0">
                <a:solidFill>
                  <a:schemeClr val="bg1"/>
                </a:solidFill>
                <a:latin typeface="微软雅黑" panose="020B0503020204020204" pitchFamily="34" charset="-122"/>
                <a:ea typeface="微软雅黑" panose="020B0503020204020204" pitchFamily="34" charset="-122"/>
              </a:rPr>
              <a:t>输入标题</a:t>
            </a:r>
          </a:p>
        </p:txBody>
      </p:sp>
      <p:cxnSp>
        <p:nvCxnSpPr>
          <p:cNvPr id="5" name="肘形连接符 27">
            <a:extLst>
              <a:ext uri="{FF2B5EF4-FFF2-40B4-BE49-F238E27FC236}">
                <a16:creationId xmlns:a16="http://schemas.microsoft.com/office/drawing/2014/main" id="{B8390581-DCD7-4019-B954-A8FF5BBCBAB1}"/>
              </a:ext>
            </a:extLst>
          </p:cNvPr>
          <p:cNvCxnSpPr>
            <a:cxnSpLocks noChangeShapeType="1"/>
          </p:cNvCxnSpPr>
          <p:nvPr/>
        </p:nvCxnSpPr>
        <p:spPr bwMode="auto">
          <a:xfrm flipV="1">
            <a:off x="4447520" y="3367084"/>
            <a:ext cx="2300579" cy="732023"/>
          </a:xfrm>
          <a:prstGeom prst="bentConnector3">
            <a:avLst>
              <a:gd name="adj1" fmla="val 29667"/>
            </a:avLst>
          </a:prstGeom>
          <a:noFill/>
          <a:ln w="38100" algn="ctr">
            <a:solidFill>
              <a:schemeClr val="bg1"/>
            </a:solidFill>
            <a:miter lim="800000"/>
            <a:headEnd type="oval" w="med" len="med"/>
            <a:tailEnd type="triangle" w="med" len="med"/>
          </a:ln>
          <a:extLst>
            <a:ext uri="{909E8E84-426E-40DD-AFC4-6F175D3DCCD1}">
              <a14:hiddenFill xmlns:a14="http://schemas.microsoft.com/office/drawing/2010/main">
                <a:noFill/>
              </a14:hiddenFill>
            </a:ext>
          </a:extLst>
        </p:spPr>
      </p:cxnSp>
      <p:sp>
        <p:nvSpPr>
          <p:cNvPr id="6" name="KSO_GT1.1.1">
            <a:extLst>
              <a:ext uri="{FF2B5EF4-FFF2-40B4-BE49-F238E27FC236}">
                <a16:creationId xmlns:a16="http://schemas.microsoft.com/office/drawing/2014/main" id="{E8FCBC55-7EEC-4651-B530-9DB676C63EF8}"/>
              </a:ext>
            </a:extLst>
          </p:cNvPr>
          <p:cNvSpPr txBox="1"/>
          <p:nvPr/>
        </p:nvSpPr>
        <p:spPr>
          <a:xfrm>
            <a:off x="6774970" y="2517181"/>
            <a:ext cx="3736160" cy="1779996"/>
          </a:xfrm>
          <a:prstGeom prst="rect">
            <a:avLst/>
          </a:prstGeom>
          <a:noFill/>
          <a:ln>
            <a:solidFill>
              <a:schemeClr val="bg1"/>
            </a:solidFill>
          </a:ln>
        </p:spPr>
        <p:txBody>
          <a:bodyPr lIns="134345" tIns="67174" rIns="134345" bIns="67174" anchor="ctr"/>
          <a:lstStyle/>
          <a:p>
            <a:pPr algn="just">
              <a:lnSpc>
                <a:spcPct val="130000"/>
              </a:lnSpc>
              <a:defRPr/>
            </a:pPr>
            <a:r>
              <a:rPr lang="zh-CN" altLang="en-US" sz="1200" kern="0" dirty="0">
                <a:solidFill>
                  <a:schemeClr val="bg1"/>
                </a:solidFill>
                <a:latin typeface="微软雅黑" pitchFamily="34" charset="-122"/>
                <a:ea typeface="微软雅黑" pitchFamily="34" charset="-122"/>
              </a:rPr>
              <a:t>请在此处输入您的文本请在此处输入您的文本请在此处输入您的文本请在此处输入您的文本</a:t>
            </a:r>
          </a:p>
        </p:txBody>
      </p:sp>
      <p:cxnSp>
        <p:nvCxnSpPr>
          <p:cNvPr id="7" name="肘形连接符 8">
            <a:extLst>
              <a:ext uri="{FF2B5EF4-FFF2-40B4-BE49-F238E27FC236}">
                <a16:creationId xmlns:a16="http://schemas.microsoft.com/office/drawing/2014/main" id="{4B65357A-47C0-4CBD-8A53-167028942066}"/>
              </a:ext>
            </a:extLst>
          </p:cNvPr>
          <p:cNvCxnSpPr>
            <a:cxnSpLocks noChangeShapeType="1"/>
          </p:cNvCxnSpPr>
          <p:nvPr/>
        </p:nvCxnSpPr>
        <p:spPr bwMode="auto">
          <a:xfrm flipV="1">
            <a:off x="5437617" y="4929663"/>
            <a:ext cx="2300578" cy="732023"/>
          </a:xfrm>
          <a:prstGeom prst="bentConnector3">
            <a:avLst>
              <a:gd name="adj1" fmla="val 29667"/>
            </a:avLst>
          </a:prstGeom>
          <a:noFill/>
          <a:ln w="38100" algn="ctr">
            <a:solidFill>
              <a:schemeClr val="bg1"/>
            </a:solidFill>
            <a:miter lim="800000"/>
            <a:headEnd type="oval" w="med" len="med"/>
            <a:tailEnd type="triangle" w="med" len="med"/>
          </a:ln>
          <a:extLst>
            <a:ext uri="{909E8E84-426E-40DD-AFC4-6F175D3DCCD1}">
              <a14:hiddenFill xmlns:a14="http://schemas.microsoft.com/office/drawing/2010/main">
                <a:noFill/>
              </a14:hiddenFill>
            </a:ext>
          </a:extLst>
        </p:spPr>
      </p:cxnSp>
      <p:sp>
        <p:nvSpPr>
          <p:cNvPr id="8" name="椭圆 7">
            <a:extLst>
              <a:ext uri="{FF2B5EF4-FFF2-40B4-BE49-F238E27FC236}">
                <a16:creationId xmlns:a16="http://schemas.microsoft.com/office/drawing/2014/main" id="{5B77E061-AB07-41DA-A54F-C3FFE1ED0EC0}"/>
              </a:ext>
            </a:extLst>
          </p:cNvPr>
          <p:cNvSpPr/>
          <p:nvPr/>
        </p:nvSpPr>
        <p:spPr>
          <a:xfrm>
            <a:off x="1536901" y="1570518"/>
            <a:ext cx="1715704" cy="1714511"/>
          </a:xfrm>
          <a:prstGeom prst="ellipse">
            <a:avLst/>
          </a:prstGeom>
          <a:noFill/>
          <a:ln w="127000" cap="flat" cmpd="thinThick" algn="ctr">
            <a:solidFill>
              <a:schemeClr val="bg1"/>
            </a:solidFill>
            <a:prstDash val="solid"/>
            <a:miter lim="800000"/>
          </a:ln>
          <a:effectLst/>
        </p:spPr>
        <p:txBody>
          <a:bodyPr lIns="0" tIns="0" rIns="0" bIns="0" anchor="ctr"/>
          <a:lstStyle/>
          <a:p>
            <a:pPr algn="ctr">
              <a:defRPr/>
            </a:pPr>
            <a:r>
              <a:rPr lang="zh-CN" altLang="en-US" sz="1599" kern="0" dirty="0">
                <a:solidFill>
                  <a:schemeClr val="bg1"/>
                </a:solidFill>
                <a:latin typeface="微软雅黑" panose="020B0503020204020204" pitchFamily="34" charset="-122"/>
                <a:ea typeface="微软雅黑" panose="020B0503020204020204" pitchFamily="34" charset="-122"/>
              </a:rPr>
              <a:t>输入标题</a:t>
            </a:r>
          </a:p>
        </p:txBody>
      </p:sp>
      <p:sp>
        <p:nvSpPr>
          <p:cNvPr id="9" name="KSO_GT2.1.1">
            <a:extLst>
              <a:ext uri="{FF2B5EF4-FFF2-40B4-BE49-F238E27FC236}">
                <a16:creationId xmlns:a16="http://schemas.microsoft.com/office/drawing/2014/main" id="{58B1AC7E-48B0-4306-867F-93C2D95616D8}"/>
              </a:ext>
            </a:extLst>
          </p:cNvPr>
          <p:cNvSpPr txBox="1"/>
          <p:nvPr/>
        </p:nvSpPr>
        <p:spPr>
          <a:xfrm>
            <a:off x="5623645" y="1220755"/>
            <a:ext cx="4119635" cy="1273514"/>
          </a:xfrm>
          <a:prstGeom prst="rect">
            <a:avLst/>
          </a:prstGeom>
          <a:noFill/>
          <a:ln>
            <a:solidFill>
              <a:schemeClr val="bg1"/>
            </a:solidFill>
          </a:ln>
        </p:spPr>
        <p:txBody>
          <a:bodyPr lIns="134345" tIns="67174" rIns="134345" bIns="67174" anchor="ctr"/>
          <a:lstStyle/>
          <a:p>
            <a:pPr algn="just">
              <a:lnSpc>
                <a:spcPct val="130000"/>
              </a:lnSpc>
              <a:defRPr/>
            </a:pPr>
            <a:r>
              <a:rPr lang="zh-CN" altLang="en-US" sz="1200" kern="0" dirty="0">
                <a:solidFill>
                  <a:schemeClr val="bg1"/>
                </a:solidFill>
                <a:latin typeface="微软雅黑" pitchFamily="34" charset="-122"/>
                <a:ea typeface="微软雅黑" pitchFamily="34" charset="-122"/>
              </a:rPr>
              <a:t>请在此处输入您的文本请在此处输入您的文本请在此处输入您的文本请在此处输入您的文本</a:t>
            </a:r>
          </a:p>
        </p:txBody>
      </p:sp>
      <p:cxnSp>
        <p:nvCxnSpPr>
          <p:cNvPr id="10" name="肘形连接符 11">
            <a:extLst>
              <a:ext uri="{FF2B5EF4-FFF2-40B4-BE49-F238E27FC236}">
                <a16:creationId xmlns:a16="http://schemas.microsoft.com/office/drawing/2014/main" id="{9E374007-0401-4085-8ACB-66D548AFCE57}"/>
              </a:ext>
            </a:extLst>
          </p:cNvPr>
          <p:cNvCxnSpPr>
            <a:cxnSpLocks noChangeShapeType="1"/>
          </p:cNvCxnSpPr>
          <p:nvPr/>
        </p:nvCxnSpPr>
        <p:spPr bwMode="auto">
          <a:xfrm flipV="1">
            <a:off x="3298261" y="1909511"/>
            <a:ext cx="2298512" cy="732023"/>
          </a:xfrm>
          <a:prstGeom prst="bentConnector3">
            <a:avLst>
              <a:gd name="adj1" fmla="val 29667"/>
            </a:avLst>
          </a:prstGeom>
          <a:noFill/>
          <a:ln w="38100" algn="ctr">
            <a:solidFill>
              <a:schemeClr val="bg1"/>
            </a:solidFill>
            <a:miter lim="800000"/>
            <a:headEnd type="oval" w="med" len="me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52852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7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75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750"/>
                                        <p:tgtEl>
                                          <p:spTgt spid="2"/>
                                        </p:tgtEl>
                                      </p:cBhvr>
                                    </p:animEffect>
                                  </p:childTnLst>
                                </p:cTn>
                              </p:par>
                            </p:childTnLst>
                          </p:cTn>
                        </p:par>
                        <p:par>
                          <p:cTn id="14" fill="hold">
                            <p:stCondLst>
                              <p:cond delay="75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750"/>
                                        <p:tgtEl>
                                          <p:spTgt spid="5"/>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750"/>
                                        <p:tgtEl>
                                          <p:spTgt spid="6"/>
                                        </p:tgtEl>
                                      </p:cBhvr>
                                    </p:animEffect>
                                  </p:childTnLst>
                                </p:cTn>
                              </p:par>
                            </p:childTnLst>
                          </p:cTn>
                        </p:par>
                        <p:par>
                          <p:cTn id="30" fill="hold">
                            <p:stCondLst>
                              <p:cond delay="375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750"/>
                                        <p:tgtEl>
                                          <p:spTgt spid="7"/>
                                        </p:tgtEl>
                                      </p:cBhvr>
                                    </p:animEffect>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F12CF0-F822-485D-8C3F-A31BD171CDC9}"/>
              </a:ext>
            </a:extLst>
          </p:cNvPr>
          <p:cNvSpPr txBox="1"/>
          <p:nvPr/>
        </p:nvSpPr>
        <p:spPr>
          <a:xfrm>
            <a:off x="2920497" y="2964418"/>
            <a:ext cx="1667444"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a:solidFill>
                  <a:schemeClr val="bg1"/>
                </a:solidFill>
              </a:rPr>
              <a:t>PART 03</a:t>
            </a:r>
            <a:endParaRPr lang="zh-CN" altLang="en-US" sz="3200" dirty="0">
              <a:solidFill>
                <a:schemeClr val="bg1"/>
              </a:solidFill>
            </a:endParaRPr>
          </a:p>
        </p:txBody>
      </p:sp>
      <p:sp>
        <p:nvSpPr>
          <p:cNvPr id="3" name="文本框 2">
            <a:extLst>
              <a:ext uri="{FF2B5EF4-FFF2-40B4-BE49-F238E27FC236}">
                <a16:creationId xmlns:a16="http://schemas.microsoft.com/office/drawing/2014/main" id="{21804A27-49D7-40C0-BBA7-7E3BF4AE2D15}"/>
              </a:ext>
            </a:extLst>
          </p:cNvPr>
          <p:cNvSpPr txBox="1"/>
          <p:nvPr/>
        </p:nvSpPr>
        <p:spPr>
          <a:xfrm>
            <a:off x="5575300" y="2641252"/>
            <a:ext cx="4457700" cy="646331"/>
          </a:xfrm>
          <a:prstGeom prst="rect">
            <a:avLst/>
          </a:prstGeom>
          <a:noFill/>
        </p:spPr>
        <p:txBody>
          <a:bodyPr wrap="square" rtlCol="0">
            <a:spAutoFit/>
            <a:scene3d>
              <a:camera prst="orthographicFront"/>
              <a:lightRig rig="threePt" dir="t"/>
            </a:scene3d>
            <a:sp3d contourW="12700"/>
          </a:bodyPr>
          <a:lstStyle/>
          <a:p>
            <a:r>
              <a:rPr lang="zh-CN" altLang="en-US" sz="3600" dirty="0">
                <a:solidFill>
                  <a:schemeClr val="bg1"/>
                </a:solidFill>
                <a:latin typeface="碳纤维正粗黑简体" panose="02010601030101010101" pitchFamily="2" charset="-122"/>
                <a:ea typeface="碳纤维正粗黑简体" panose="02010601030101010101" pitchFamily="2" charset="-122"/>
              </a:rPr>
              <a:t>添加标题</a:t>
            </a:r>
          </a:p>
        </p:txBody>
      </p:sp>
      <p:sp>
        <p:nvSpPr>
          <p:cNvPr id="4" name="文本框 3">
            <a:extLst>
              <a:ext uri="{FF2B5EF4-FFF2-40B4-BE49-F238E27FC236}">
                <a16:creationId xmlns:a16="http://schemas.microsoft.com/office/drawing/2014/main" id="{27AE4786-A53F-4DAF-ACD0-B9AF18B52546}"/>
              </a:ext>
            </a:extLst>
          </p:cNvPr>
          <p:cNvSpPr txBox="1"/>
          <p:nvPr/>
        </p:nvSpPr>
        <p:spPr>
          <a:xfrm>
            <a:off x="5575300" y="3236783"/>
            <a:ext cx="4241800" cy="67133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solidFill>
                <a:latin typeface="+mj-ea"/>
                <a:ea typeface="+mj-ea"/>
              </a:rPr>
              <a:t>The user can demonstrate on a projector or computer, or print the presentation and make it into a film to be used in a wider field</a:t>
            </a:r>
          </a:p>
        </p:txBody>
      </p:sp>
      <p:sp>
        <p:nvSpPr>
          <p:cNvPr id="5" name="矩形 4">
            <a:extLst>
              <a:ext uri="{FF2B5EF4-FFF2-40B4-BE49-F238E27FC236}">
                <a16:creationId xmlns:a16="http://schemas.microsoft.com/office/drawing/2014/main" id="{5AA3A90F-9930-4A83-9C51-D9B1218AAA34}"/>
              </a:ext>
            </a:extLst>
          </p:cNvPr>
          <p:cNvSpPr/>
          <p:nvPr/>
        </p:nvSpPr>
        <p:spPr>
          <a:xfrm>
            <a:off x="2080273" y="2641252"/>
            <a:ext cx="3035300" cy="11615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750875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2">
            <a:extLst>
              <a:ext uri="{FF2B5EF4-FFF2-40B4-BE49-F238E27FC236}">
                <a16:creationId xmlns:a16="http://schemas.microsoft.com/office/drawing/2014/main" id="{8C8E5FB6-7F68-432B-A75F-3636DC1591EB}"/>
              </a:ext>
            </a:extLst>
          </p:cNvPr>
          <p:cNvGrpSpPr/>
          <p:nvPr/>
        </p:nvGrpSpPr>
        <p:grpSpPr>
          <a:xfrm>
            <a:off x="1217212" y="1427820"/>
            <a:ext cx="4484278" cy="4140321"/>
            <a:chOff x="1274445" y="666221"/>
            <a:chExt cx="5070638" cy="4680000"/>
          </a:xfrm>
          <a:noFill/>
        </p:grpSpPr>
        <p:sp>
          <p:nvSpPr>
            <p:cNvPr id="3" name="弧形 33">
              <a:extLst>
                <a:ext uri="{FF2B5EF4-FFF2-40B4-BE49-F238E27FC236}">
                  <a16:creationId xmlns:a16="http://schemas.microsoft.com/office/drawing/2014/main" id="{901E63D2-1720-4FC4-A69B-2A76F9566C40}"/>
                </a:ext>
              </a:extLst>
            </p:cNvPr>
            <p:cNvSpPr/>
            <p:nvPr/>
          </p:nvSpPr>
          <p:spPr>
            <a:xfrm>
              <a:off x="1274445" y="666221"/>
              <a:ext cx="4680000" cy="4680000"/>
            </a:xfrm>
            <a:prstGeom prst="arc">
              <a:avLst>
                <a:gd name="adj1" fmla="val 830435"/>
                <a:gd name="adj2" fmla="val 10793851"/>
              </a:avLst>
            </a:prstGeom>
            <a:noFill/>
            <a:ln w="254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组合 34">
              <a:extLst>
                <a:ext uri="{FF2B5EF4-FFF2-40B4-BE49-F238E27FC236}">
                  <a16:creationId xmlns:a16="http://schemas.microsoft.com/office/drawing/2014/main" id="{3674ED65-4B0C-4DF8-9F11-64CBC8154B72}"/>
                </a:ext>
              </a:extLst>
            </p:cNvPr>
            <p:cNvGrpSpPr/>
            <p:nvPr/>
          </p:nvGrpSpPr>
          <p:grpSpPr>
            <a:xfrm>
              <a:off x="3684963" y="1773463"/>
              <a:ext cx="864000" cy="2825421"/>
              <a:chOff x="6656632" y="2132856"/>
              <a:chExt cx="864000" cy="2825421"/>
            </a:xfrm>
            <a:grpFill/>
          </p:grpSpPr>
          <p:grpSp>
            <p:nvGrpSpPr>
              <p:cNvPr id="29" name="组合 81">
                <a:extLst>
                  <a:ext uri="{FF2B5EF4-FFF2-40B4-BE49-F238E27FC236}">
                    <a16:creationId xmlns:a16="http://schemas.microsoft.com/office/drawing/2014/main" id="{41521883-AEE7-4C67-89A0-A7DD2A405203}"/>
                  </a:ext>
                </a:extLst>
              </p:cNvPr>
              <p:cNvGrpSpPr/>
              <p:nvPr/>
            </p:nvGrpSpPr>
            <p:grpSpPr>
              <a:xfrm>
                <a:off x="6656632" y="2132856"/>
                <a:ext cx="864000" cy="2825421"/>
                <a:chOff x="6656632" y="2132856"/>
                <a:chExt cx="864000" cy="2825421"/>
              </a:xfrm>
              <a:grpFill/>
            </p:grpSpPr>
            <p:sp>
              <p:nvSpPr>
                <p:cNvPr id="31" name="椭圆 83">
                  <a:extLst>
                    <a:ext uri="{FF2B5EF4-FFF2-40B4-BE49-F238E27FC236}">
                      <a16:creationId xmlns:a16="http://schemas.microsoft.com/office/drawing/2014/main" id="{A741DE8A-2D05-4FA8-878D-A59F41B058F5}"/>
                    </a:ext>
                  </a:extLst>
                </p:cNvPr>
                <p:cNvSpPr/>
                <p:nvPr/>
              </p:nvSpPr>
              <p:spPr>
                <a:xfrm>
                  <a:off x="7017271" y="4815555"/>
                  <a:ext cx="142722" cy="142722"/>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2" name="直接连接符 84">
                  <a:extLst>
                    <a:ext uri="{FF2B5EF4-FFF2-40B4-BE49-F238E27FC236}">
                      <a16:creationId xmlns:a16="http://schemas.microsoft.com/office/drawing/2014/main" id="{D50D98D5-B462-4A84-84DC-6665B7664F21}"/>
                    </a:ext>
                  </a:extLst>
                </p:cNvPr>
                <p:cNvCxnSpPr>
                  <a:stCxn id="31" idx="0"/>
                </p:cNvCxnSpPr>
                <p:nvPr/>
              </p:nvCxnSpPr>
              <p:spPr>
                <a:xfrm flipV="1">
                  <a:off x="7088632" y="3014708"/>
                  <a:ext cx="324" cy="1800847"/>
                </a:xfrm>
                <a:prstGeom prst="lin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33" name="弧形 85">
                  <a:extLst>
                    <a:ext uri="{FF2B5EF4-FFF2-40B4-BE49-F238E27FC236}">
                      <a16:creationId xmlns:a16="http://schemas.microsoft.com/office/drawing/2014/main" id="{4A59164F-2D8A-4E42-B77F-8B46FF1B2FC7}"/>
                    </a:ext>
                  </a:extLst>
                </p:cNvPr>
                <p:cNvSpPr/>
                <p:nvPr/>
              </p:nvSpPr>
              <p:spPr>
                <a:xfrm>
                  <a:off x="6656632" y="2132856"/>
                  <a:ext cx="864000" cy="864000"/>
                </a:xfrm>
                <a:prstGeom prst="arc">
                  <a:avLst>
                    <a:gd name="adj1" fmla="val 2657162"/>
                    <a:gd name="adj2" fmla="val 8176062"/>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椭圆 86">
                  <a:extLst>
                    <a:ext uri="{FF2B5EF4-FFF2-40B4-BE49-F238E27FC236}">
                      <a16:creationId xmlns:a16="http://schemas.microsoft.com/office/drawing/2014/main" id="{CF27FC07-078F-4CC2-996D-CF2F3D6783C9}"/>
                    </a:ext>
                  </a:extLst>
                </p:cNvPr>
                <p:cNvSpPr/>
                <p:nvPr/>
              </p:nvSpPr>
              <p:spPr>
                <a:xfrm>
                  <a:off x="6710632" y="2187164"/>
                  <a:ext cx="756000" cy="756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0" name="文本框 20">
                <a:extLst>
                  <a:ext uri="{FF2B5EF4-FFF2-40B4-BE49-F238E27FC236}">
                    <a16:creationId xmlns:a16="http://schemas.microsoft.com/office/drawing/2014/main" id="{D9315CB7-54E1-4415-8005-A27274F92580}"/>
                  </a:ext>
                </a:extLst>
              </p:cNvPr>
              <p:cNvSpPr txBox="1"/>
              <p:nvPr/>
            </p:nvSpPr>
            <p:spPr>
              <a:xfrm>
                <a:off x="6719333" y="2350577"/>
                <a:ext cx="750783" cy="458134"/>
              </a:xfrm>
              <a:prstGeom prst="rect">
                <a:avLst/>
              </a:prstGeom>
              <a:grpFill/>
              <a:ln>
                <a:noFill/>
              </a:ln>
            </p:spPr>
            <p:txBody>
              <a:bodyPr wrap="none" rtlCol="0">
                <a:spAutoFit/>
              </a:bodyPr>
              <a:lstStyle/>
              <a:p>
                <a:pPr algn="just">
                  <a:lnSpc>
                    <a:spcPct val="120000"/>
                  </a:lnSpc>
                </a:pPr>
                <a:r>
                  <a:rPr lang="en-US" altLang="zh-CN" sz="18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28%</a:t>
                </a:r>
                <a:endParaRPr lang="zh-CN" altLang="en-US" sz="18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弧形 35">
              <a:extLst>
                <a:ext uri="{FF2B5EF4-FFF2-40B4-BE49-F238E27FC236}">
                  <a16:creationId xmlns:a16="http://schemas.microsoft.com/office/drawing/2014/main" id="{E31FC062-4216-407C-8E0B-EEE5FD3990E0}"/>
                </a:ext>
              </a:extLst>
            </p:cNvPr>
            <p:cNvSpPr/>
            <p:nvPr/>
          </p:nvSpPr>
          <p:spPr>
            <a:xfrm>
              <a:off x="1634445" y="1026221"/>
              <a:ext cx="3960000" cy="3960000"/>
            </a:xfrm>
            <a:prstGeom prst="arc">
              <a:avLst>
                <a:gd name="adj1" fmla="val 2938498"/>
                <a:gd name="adj2" fmla="val 10793851"/>
              </a:avLst>
            </a:prstGeom>
            <a:noFill/>
            <a:ln w="254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弧形 36">
              <a:extLst>
                <a:ext uri="{FF2B5EF4-FFF2-40B4-BE49-F238E27FC236}">
                  <a16:creationId xmlns:a16="http://schemas.microsoft.com/office/drawing/2014/main" id="{BA70B593-D5C4-4086-BB9A-F34C6FF78C3E}"/>
                </a:ext>
              </a:extLst>
            </p:cNvPr>
            <p:cNvSpPr/>
            <p:nvPr/>
          </p:nvSpPr>
          <p:spPr>
            <a:xfrm>
              <a:off x="1994445" y="1386221"/>
              <a:ext cx="3240000" cy="3240000"/>
            </a:xfrm>
            <a:prstGeom prst="arc">
              <a:avLst>
                <a:gd name="adj1" fmla="val 4654623"/>
                <a:gd name="adj2" fmla="val 10793851"/>
              </a:avLst>
            </a:prstGeom>
            <a:noFill/>
            <a:ln w="254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弧形 37">
              <a:extLst>
                <a:ext uri="{FF2B5EF4-FFF2-40B4-BE49-F238E27FC236}">
                  <a16:creationId xmlns:a16="http://schemas.microsoft.com/office/drawing/2014/main" id="{09FAD8FD-3DC2-40F9-AA08-0FED17820B37}"/>
                </a:ext>
              </a:extLst>
            </p:cNvPr>
            <p:cNvSpPr/>
            <p:nvPr/>
          </p:nvSpPr>
          <p:spPr>
            <a:xfrm>
              <a:off x="2354445" y="1746221"/>
              <a:ext cx="2520000" cy="2520000"/>
            </a:xfrm>
            <a:prstGeom prst="arc">
              <a:avLst>
                <a:gd name="adj1" fmla="val 7924595"/>
                <a:gd name="adj2" fmla="val 10793851"/>
              </a:avLst>
            </a:prstGeom>
            <a:noFill/>
            <a:ln w="254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组合 42">
              <a:extLst>
                <a:ext uri="{FF2B5EF4-FFF2-40B4-BE49-F238E27FC236}">
                  <a16:creationId xmlns:a16="http://schemas.microsoft.com/office/drawing/2014/main" id="{680058D1-D5B4-4AE4-8548-EE92D78FD356}"/>
                </a:ext>
              </a:extLst>
            </p:cNvPr>
            <p:cNvGrpSpPr/>
            <p:nvPr/>
          </p:nvGrpSpPr>
          <p:grpSpPr>
            <a:xfrm>
              <a:off x="4583023" y="1773463"/>
              <a:ext cx="864000" cy="2669309"/>
              <a:chOff x="4583023" y="1773463"/>
              <a:chExt cx="864000" cy="2669309"/>
            </a:xfrm>
            <a:grpFill/>
          </p:grpSpPr>
          <p:sp>
            <p:nvSpPr>
              <p:cNvPr id="24" name="椭圆 76">
                <a:extLst>
                  <a:ext uri="{FF2B5EF4-FFF2-40B4-BE49-F238E27FC236}">
                    <a16:creationId xmlns:a16="http://schemas.microsoft.com/office/drawing/2014/main" id="{F369B7C3-3FF2-4A05-899A-D4CD9CDE6755}"/>
                  </a:ext>
                </a:extLst>
              </p:cNvPr>
              <p:cNvSpPr/>
              <p:nvPr/>
            </p:nvSpPr>
            <p:spPr>
              <a:xfrm>
                <a:off x="4943662" y="4300050"/>
                <a:ext cx="142722" cy="142722"/>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5" name="直接连接符 77">
                <a:extLst>
                  <a:ext uri="{FF2B5EF4-FFF2-40B4-BE49-F238E27FC236}">
                    <a16:creationId xmlns:a16="http://schemas.microsoft.com/office/drawing/2014/main" id="{90092D45-1527-48D0-B436-CFBC09C919E9}"/>
                  </a:ext>
                </a:extLst>
              </p:cNvPr>
              <p:cNvCxnSpPr>
                <a:stCxn id="24" idx="0"/>
              </p:cNvCxnSpPr>
              <p:nvPr/>
            </p:nvCxnSpPr>
            <p:spPr>
              <a:xfrm flipV="1">
                <a:off x="5015023" y="2637463"/>
                <a:ext cx="0" cy="1662587"/>
              </a:xfrm>
              <a:prstGeom prst="lin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6" name="弧形 78">
                <a:extLst>
                  <a:ext uri="{FF2B5EF4-FFF2-40B4-BE49-F238E27FC236}">
                    <a16:creationId xmlns:a16="http://schemas.microsoft.com/office/drawing/2014/main" id="{6EC07826-303C-48A5-9C8D-28434B814A96}"/>
                  </a:ext>
                </a:extLst>
              </p:cNvPr>
              <p:cNvSpPr/>
              <p:nvPr/>
            </p:nvSpPr>
            <p:spPr>
              <a:xfrm>
                <a:off x="4583023" y="1773463"/>
                <a:ext cx="864000" cy="864000"/>
              </a:xfrm>
              <a:prstGeom prst="arc">
                <a:avLst>
                  <a:gd name="adj1" fmla="val 2657162"/>
                  <a:gd name="adj2" fmla="val 8176062"/>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椭圆 79">
                <a:extLst>
                  <a:ext uri="{FF2B5EF4-FFF2-40B4-BE49-F238E27FC236}">
                    <a16:creationId xmlns:a16="http://schemas.microsoft.com/office/drawing/2014/main" id="{E1A9033F-B2CF-4C88-9CE7-17BEA882B6FA}"/>
                  </a:ext>
                </a:extLst>
              </p:cNvPr>
              <p:cNvSpPr/>
              <p:nvPr/>
            </p:nvSpPr>
            <p:spPr>
              <a:xfrm>
                <a:off x="4637023" y="1827771"/>
                <a:ext cx="756000" cy="756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文本框 38">
                <a:extLst>
                  <a:ext uri="{FF2B5EF4-FFF2-40B4-BE49-F238E27FC236}">
                    <a16:creationId xmlns:a16="http://schemas.microsoft.com/office/drawing/2014/main" id="{D670EB67-7ACC-4AFC-9DE7-0746149ACF98}"/>
                  </a:ext>
                </a:extLst>
              </p:cNvPr>
              <p:cNvSpPr txBox="1"/>
              <p:nvPr/>
            </p:nvSpPr>
            <p:spPr>
              <a:xfrm>
                <a:off x="4645724" y="1991183"/>
                <a:ext cx="750783" cy="458134"/>
              </a:xfrm>
              <a:prstGeom prst="rect">
                <a:avLst/>
              </a:prstGeom>
              <a:grpFill/>
              <a:ln>
                <a:noFill/>
              </a:ln>
            </p:spPr>
            <p:txBody>
              <a:bodyPr wrap="none" rtlCol="0">
                <a:spAutoFit/>
              </a:bodyPr>
              <a:lstStyle/>
              <a:p>
                <a:pPr algn="just">
                  <a:lnSpc>
                    <a:spcPct val="120000"/>
                  </a:lnSpc>
                </a:pPr>
                <a:r>
                  <a:rPr lang="en-US" altLang="zh-CN" sz="18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38%</a:t>
                </a:r>
                <a:endParaRPr lang="zh-CN" altLang="en-US" sz="18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组合 43">
              <a:extLst>
                <a:ext uri="{FF2B5EF4-FFF2-40B4-BE49-F238E27FC236}">
                  <a16:creationId xmlns:a16="http://schemas.microsoft.com/office/drawing/2014/main" id="{072CE637-9562-4C7F-9E1B-40FDF2839126}"/>
                </a:ext>
              </a:extLst>
            </p:cNvPr>
            <p:cNvGrpSpPr/>
            <p:nvPr/>
          </p:nvGrpSpPr>
          <p:grpSpPr>
            <a:xfrm>
              <a:off x="5481083" y="1773463"/>
              <a:ext cx="864000" cy="1726898"/>
              <a:chOff x="6656632" y="2132856"/>
              <a:chExt cx="864000" cy="1726898"/>
            </a:xfrm>
            <a:grpFill/>
          </p:grpSpPr>
          <p:grpSp>
            <p:nvGrpSpPr>
              <p:cNvPr id="18" name="组合 70">
                <a:extLst>
                  <a:ext uri="{FF2B5EF4-FFF2-40B4-BE49-F238E27FC236}">
                    <a16:creationId xmlns:a16="http://schemas.microsoft.com/office/drawing/2014/main" id="{289C7BBF-752F-487F-8D44-55294DCC7AC6}"/>
                  </a:ext>
                </a:extLst>
              </p:cNvPr>
              <p:cNvGrpSpPr/>
              <p:nvPr/>
            </p:nvGrpSpPr>
            <p:grpSpPr>
              <a:xfrm>
                <a:off x="6656632" y="2132856"/>
                <a:ext cx="864000" cy="1726898"/>
                <a:chOff x="6656632" y="2132856"/>
                <a:chExt cx="864000" cy="1726898"/>
              </a:xfrm>
              <a:grpFill/>
            </p:grpSpPr>
            <p:sp>
              <p:nvSpPr>
                <p:cNvPr id="20" name="椭圆 72">
                  <a:extLst>
                    <a:ext uri="{FF2B5EF4-FFF2-40B4-BE49-F238E27FC236}">
                      <a16:creationId xmlns:a16="http://schemas.microsoft.com/office/drawing/2014/main" id="{8B1C56B5-EC50-470A-B6D1-5098923AC5FC}"/>
                    </a:ext>
                  </a:extLst>
                </p:cNvPr>
                <p:cNvSpPr/>
                <p:nvPr/>
              </p:nvSpPr>
              <p:spPr>
                <a:xfrm>
                  <a:off x="7017271" y="3717032"/>
                  <a:ext cx="142722" cy="142722"/>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1" name="直接连接符 73">
                  <a:extLst>
                    <a:ext uri="{FF2B5EF4-FFF2-40B4-BE49-F238E27FC236}">
                      <a16:creationId xmlns:a16="http://schemas.microsoft.com/office/drawing/2014/main" id="{00AA9593-1682-4BA1-A394-E5242A1378FA}"/>
                    </a:ext>
                  </a:extLst>
                </p:cNvPr>
                <p:cNvCxnSpPr/>
                <p:nvPr/>
              </p:nvCxnSpPr>
              <p:spPr>
                <a:xfrm flipV="1">
                  <a:off x="7088309" y="2996952"/>
                  <a:ext cx="647" cy="720080"/>
                </a:xfrm>
                <a:prstGeom prst="lin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2" name="弧形 74">
                  <a:extLst>
                    <a:ext uri="{FF2B5EF4-FFF2-40B4-BE49-F238E27FC236}">
                      <a16:creationId xmlns:a16="http://schemas.microsoft.com/office/drawing/2014/main" id="{1627CCB8-40CF-4055-A910-AB25402DB62C}"/>
                    </a:ext>
                  </a:extLst>
                </p:cNvPr>
                <p:cNvSpPr/>
                <p:nvPr/>
              </p:nvSpPr>
              <p:spPr>
                <a:xfrm>
                  <a:off x="6656632" y="2132856"/>
                  <a:ext cx="864000" cy="864000"/>
                </a:xfrm>
                <a:prstGeom prst="arc">
                  <a:avLst>
                    <a:gd name="adj1" fmla="val 2657162"/>
                    <a:gd name="adj2" fmla="val 8176062"/>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椭圆 75">
                  <a:extLst>
                    <a:ext uri="{FF2B5EF4-FFF2-40B4-BE49-F238E27FC236}">
                      <a16:creationId xmlns:a16="http://schemas.microsoft.com/office/drawing/2014/main" id="{180025CB-BDC2-4670-BB71-3829B3C143AD}"/>
                    </a:ext>
                  </a:extLst>
                </p:cNvPr>
                <p:cNvSpPr/>
                <p:nvPr/>
              </p:nvSpPr>
              <p:spPr>
                <a:xfrm>
                  <a:off x="6710632" y="2187164"/>
                  <a:ext cx="756000" cy="756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9" name="文本框 45">
                <a:extLst>
                  <a:ext uri="{FF2B5EF4-FFF2-40B4-BE49-F238E27FC236}">
                    <a16:creationId xmlns:a16="http://schemas.microsoft.com/office/drawing/2014/main" id="{46071C77-41AE-48E7-8C9D-D2927A2566C6}"/>
                  </a:ext>
                </a:extLst>
              </p:cNvPr>
              <p:cNvSpPr txBox="1"/>
              <p:nvPr/>
            </p:nvSpPr>
            <p:spPr>
              <a:xfrm>
                <a:off x="6719333" y="2350574"/>
                <a:ext cx="750783" cy="458134"/>
              </a:xfrm>
              <a:prstGeom prst="rect">
                <a:avLst/>
              </a:prstGeom>
              <a:grpFill/>
              <a:ln>
                <a:noFill/>
              </a:ln>
            </p:spPr>
            <p:txBody>
              <a:bodyPr wrap="none" rtlCol="0">
                <a:spAutoFit/>
              </a:bodyPr>
              <a:lstStyle/>
              <a:p>
                <a:pPr algn="just">
                  <a:lnSpc>
                    <a:spcPct val="120000"/>
                  </a:lnSpc>
                </a:pPr>
                <a:r>
                  <a:rPr lang="en-US" altLang="zh-CN" sz="18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46%</a:t>
                </a:r>
                <a:endParaRPr lang="zh-CN" altLang="en-US" sz="18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组合 44">
              <a:extLst>
                <a:ext uri="{FF2B5EF4-FFF2-40B4-BE49-F238E27FC236}">
                  <a16:creationId xmlns:a16="http://schemas.microsoft.com/office/drawing/2014/main" id="{9C65FD4E-9EA5-4861-8C96-EFDF8684D325}"/>
                </a:ext>
              </a:extLst>
            </p:cNvPr>
            <p:cNvGrpSpPr/>
            <p:nvPr/>
          </p:nvGrpSpPr>
          <p:grpSpPr>
            <a:xfrm>
              <a:off x="2786903" y="1773463"/>
              <a:ext cx="864000" cy="2321897"/>
              <a:chOff x="6656632" y="2132856"/>
              <a:chExt cx="864000" cy="2321897"/>
            </a:xfrm>
            <a:grpFill/>
          </p:grpSpPr>
          <p:grpSp>
            <p:nvGrpSpPr>
              <p:cNvPr id="12" name="组合 64">
                <a:extLst>
                  <a:ext uri="{FF2B5EF4-FFF2-40B4-BE49-F238E27FC236}">
                    <a16:creationId xmlns:a16="http://schemas.microsoft.com/office/drawing/2014/main" id="{FBC13DF4-75DD-4662-9596-3D3965E54B0D}"/>
                  </a:ext>
                </a:extLst>
              </p:cNvPr>
              <p:cNvGrpSpPr/>
              <p:nvPr/>
            </p:nvGrpSpPr>
            <p:grpSpPr>
              <a:xfrm>
                <a:off x="6656632" y="2132856"/>
                <a:ext cx="864000" cy="2321897"/>
                <a:chOff x="6656632" y="2132856"/>
                <a:chExt cx="864000" cy="2321897"/>
              </a:xfrm>
              <a:grpFill/>
            </p:grpSpPr>
            <p:sp>
              <p:nvSpPr>
                <p:cNvPr id="14" name="椭圆 66">
                  <a:extLst>
                    <a:ext uri="{FF2B5EF4-FFF2-40B4-BE49-F238E27FC236}">
                      <a16:creationId xmlns:a16="http://schemas.microsoft.com/office/drawing/2014/main" id="{CBFEED71-80EB-4B38-87A5-A2489C4C0AB2}"/>
                    </a:ext>
                  </a:extLst>
                </p:cNvPr>
                <p:cNvSpPr/>
                <p:nvPr/>
              </p:nvSpPr>
              <p:spPr>
                <a:xfrm>
                  <a:off x="6710256" y="4312031"/>
                  <a:ext cx="142722" cy="142722"/>
                </a:xfrm>
                <a:prstGeom prst="ellips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5" name="直接连接符 67">
                  <a:extLst>
                    <a:ext uri="{FF2B5EF4-FFF2-40B4-BE49-F238E27FC236}">
                      <a16:creationId xmlns:a16="http://schemas.microsoft.com/office/drawing/2014/main" id="{B9D7E682-5E03-4460-B195-46564617B538}"/>
                    </a:ext>
                  </a:extLst>
                </p:cNvPr>
                <p:cNvCxnSpPr/>
                <p:nvPr/>
              </p:nvCxnSpPr>
              <p:spPr>
                <a:xfrm flipV="1">
                  <a:off x="7088956" y="2996952"/>
                  <a:ext cx="0" cy="1079473"/>
                </a:xfrm>
                <a:prstGeom prst="lin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 name="弧形 68">
                  <a:extLst>
                    <a:ext uri="{FF2B5EF4-FFF2-40B4-BE49-F238E27FC236}">
                      <a16:creationId xmlns:a16="http://schemas.microsoft.com/office/drawing/2014/main" id="{4E7072B4-DB00-46F2-B397-CDD50E022E99}"/>
                    </a:ext>
                  </a:extLst>
                </p:cNvPr>
                <p:cNvSpPr/>
                <p:nvPr/>
              </p:nvSpPr>
              <p:spPr>
                <a:xfrm>
                  <a:off x="6656632" y="2132856"/>
                  <a:ext cx="864000" cy="864000"/>
                </a:xfrm>
                <a:prstGeom prst="arc">
                  <a:avLst>
                    <a:gd name="adj1" fmla="val 2657162"/>
                    <a:gd name="adj2" fmla="val 8176062"/>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椭圆 69">
                  <a:extLst>
                    <a:ext uri="{FF2B5EF4-FFF2-40B4-BE49-F238E27FC236}">
                      <a16:creationId xmlns:a16="http://schemas.microsoft.com/office/drawing/2014/main" id="{9113D2C8-785F-4D2A-84C1-18B2C9C51F1B}"/>
                    </a:ext>
                  </a:extLst>
                </p:cNvPr>
                <p:cNvSpPr/>
                <p:nvPr/>
              </p:nvSpPr>
              <p:spPr>
                <a:xfrm>
                  <a:off x="6710632" y="2187164"/>
                  <a:ext cx="756000" cy="756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sz="319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3" name="文本框 52">
                <a:extLst>
                  <a:ext uri="{FF2B5EF4-FFF2-40B4-BE49-F238E27FC236}">
                    <a16:creationId xmlns:a16="http://schemas.microsoft.com/office/drawing/2014/main" id="{318EF76C-8979-4037-920F-3789A52D1210}"/>
                  </a:ext>
                </a:extLst>
              </p:cNvPr>
              <p:cNvSpPr txBox="1"/>
              <p:nvPr/>
            </p:nvSpPr>
            <p:spPr>
              <a:xfrm>
                <a:off x="6794984" y="2350574"/>
                <a:ext cx="600337" cy="458134"/>
              </a:xfrm>
              <a:prstGeom prst="rect">
                <a:avLst/>
              </a:prstGeom>
              <a:grpFill/>
              <a:ln>
                <a:noFill/>
              </a:ln>
            </p:spPr>
            <p:txBody>
              <a:bodyPr wrap="none" rtlCol="0">
                <a:spAutoFit/>
              </a:bodyPr>
              <a:lstStyle/>
              <a:p>
                <a:pPr algn="just">
                  <a:lnSpc>
                    <a:spcPct val="120000"/>
                  </a:lnSpc>
                </a:pPr>
                <a:r>
                  <a:rPr lang="en-US" altLang="zh-CN" sz="18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9%</a:t>
                </a:r>
                <a:endParaRPr lang="zh-CN" altLang="en-US" sz="18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11" name="直接连接符 63">
              <a:extLst>
                <a:ext uri="{FF2B5EF4-FFF2-40B4-BE49-F238E27FC236}">
                  <a16:creationId xmlns:a16="http://schemas.microsoft.com/office/drawing/2014/main" id="{579B6EA3-F5E6-42FB-9380-C18E96614501}"/>
                </a:ext>
              </a:extLst>
            </p:cNvPr>
            <p:cNvCxnSpPr>
              <a:endCxn id="14" idx="7"/>
            </p:cNvCxnSpPr>
            <p:nvPr/>
          </p:nvCxnSpPr>
          <p:spPr>
            <a:xfrm flipH="1">
              <a:off x="2962348" y="3699674"/>
              <a:ext cx="263296" cy="273865"/>
            </a:xfrm>
            <a:prstGeom prst="lin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 name="直接连接符 118">
            <a:extLst>
              <a:ext uri="{FF2B5EF4-FFF2-40B4-BE49-F238E27FC236}">
                <a16:creationId xmlns:a16="http://schemas.microsoft.com/office/drawing/2014/main" id="{24FB7E50-42E2-406A-AFD2-F6131B86296F}"/>
              </a:ext>
            </a:extLst>
          </p:cNvPr>
          <p:cNvCxnSpPr/>
          <p:nvPr/>
        </p:nvCxnSpPr>
        <p:spPr>
          <a:xfrm>
            <a:off x="5845996" y="2412262"/>
            <a:ext cx="0" cy="2667522"/>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36" name="Group 38">
            <a:extLst>
              <a:ext uri="{FF2B5EF4-FFF2-40B4-BE49-F238E27FC236}">
                <a16:creationId xmlns:a16="http://schemas.microsoft.com/office/drawing/2014/main" id="{55AEBE5C-9D54-4F74-BEC0-D3F13A545496}"/>
              </a:ext>
            </a:extLst>
          </p:cNvPr>
          <p:cNvGrpSpPr>
            <a:grpSpLocks noChangeAspect="1"/>
          </p:cNvGrpSpPr>
          <p:nvPr/>
        </p:nvGrpSpPr>
        <p:grpSpPr>
          <a:xfrm>
            <a:off x="8431277" y="2592514"/>
            <a:ext cx="2729482" cy="629460"/>
            <a:chOff x="3803923" y="1467019"/>
            <a:chExt cx="3435539" cy="792000"/>
          </a:xfrm>
          <a:noFill/>
        </p:grpSpPr>
        <p:grpSp>
          <p:nvGrpSpPr>
            <p:cNvPr id="37" name="Group 39">
              <a:extLst>
                <a:ext uri="{FF2B5EF4-FFF2-40B4-BE49-F238E27FC236}">
                  <a16:creationId xmlns:a16="http://schemas.microsoft.com/office/drawing/2014/main" id="{BB50F8F0-8C43-4ABF-B1C7-6A8598643199}"/>
                </a:ext>
              </a:extLst>
            </p:cNvPr>
            <p:cNvGrpSpPr>
              <a:grpSpLocks noChangeAspect="1"/>
            </p:cNvGrpSpPr>
            <p:nvPr/>
          </p:nvGrpSpPr>
          <p:grpSpPr>
            <a:xfrm>
              <a:off x="3803923" y="1467019"/>
              <a:ext cx="303707" cy="792000"/>
              <a:chOff x="2323306" y="2203133"/>
              <a:chExt cx="979488" cy="2554287"/>
            </a:xfrm>
            <a:grpFill/>
          </p:grpSpPr>
          <p:sp>
            <p:nvSpPr>
              <p:cNvPr id="65" name="Freeform 3">
                <a:extLst>
                  <a:ext uri="{FF2B5EF4-FFF2-40B4-BE49-F238E27FC236}">
                    <a16:creationId xmlns:a16="http://schemas.microsoft.com/office/drawing/2014/main" id="{F5AFDC9B-2E07-4764-B8D7-44B9EA041FB1}"/>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Freeform 4">
                <a:extLst>
                  <a:ext uri="{FF2B5EF4-FFF2-40B4-BE49-F238E27FC236}">
                    <a16:creationId xmlns:a16="http://schemas.microsoft.com/office/drawing/2014/main" id="{BFA62EDE-13F7-435D-B0B3-8B2D9F010AA4}"/>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40">
              <a:extLst>
                <a:ext uri="{FF2B5EF4-FFF2-40B4-BE49-F238E27FC236}">
                  <a16:creationId xmlns:a16="http://schemas.microsoft.com/office/drawing/2014/main" id="{FD30243B-D484-408C-A8D5-425E18F35757}"/>
                </a:ext>
              </a:extLst>
            </p:cNvPr>
            <p:cNvGrpSpPr>
              <a:grpSpLocks noChangeAspect="1"/>
            </p:cNvGrpSpPr>
            <p:nvPr/>
          </p:nvGrpSpPr>
          <p:grpSpPr>
            <a:xfrm>
              <a:off x="4153219" y="1467019"/>
              <a:ext cx="303707" cy="792000"/>
              <a:chOff x="2323306" y="2203133"/>
              <a:chExt cx="979488" cy="2554287"/>
            </a:xfrm>
            <a:grpFill/>
          </p:grpSpPr>
          <p:sp>
            <p:nvSpPr>
              <p:cNvPr id="63" name="Freeform 3">
                <a:extLst>
                  <a:ext uri="{FF2B5EF4-FFF2-40B4-BE49-F238E27FC236}">
                    <a16:creationId xmlns:a16="http://schemas.microsoft.com/office/drawing/2014/main" id="{AF78A880-C3D3-4BA7-9AC2-6912D29D6F4E}"/>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4">
                <a:extLst>
                  <a:ext uri="{FF2B5EF4-FFF2-40B4-BE49-F238E27FC236}">
                    <a16:creationId xmlns:a16="http://schemas.microsoft.com/office/drawing/2014/main" id="{5027E8E9-F4C0-42CB-BA57-FA2D9E6B81FA}"/>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41">
              <a:extLst>
                <a:ext uri="{FF2B5EF4-FFF2-40B4-BE49-F238E27FC236}">
                  <a16:creationId xmlns:a16="http://schemas.microsoft.com/office/drawing/2014/main" id="{A21849B3-10DC-413C-B0E3-1F59C552DF68}"/>
                </a:ext>
              </a:extLst>
            </p:cNvPr>
            <p:cNvGrpSpPr>
              <a:grpSpLocks noChangeAspect="1"/>
            </p:cNvGrpSpPr>
            <p:nvPr/>
          </p:nvGrpSpPr>
          <p:grpSpPr>
            <a:xfrm>
              <a:off x="4500824" y="1467019"/>
              <a:ext cx="303707" cy="792000"/>
              <a:chOff x="2323306" y="2203133"/>
              <a:chExt cx="979488" cy="2554287"/>
            </a:xfrm>
            <a:grpFill/>
          </p:grpSpPr>
          <p:sp>
            <p:nvSpPr>
              <p:cNvPr id="61" name="Freeform 3">
                <a:extLst>
                  <a:ext uri="{FF2B5EF4-FFF2-40B4-BE49-F238E27FC236}">
                    <a16:creationId xmlns:a16="http://schemas.microsoft.com/office/drawing/2014/main" id="{05F591BA-FF85-42D7-A760-BE3F0D855327}"/>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4">
                <a:extLst>
                  <a:ext uri="{FF2B5EF4-FFF2-40B4-BE49-F238E27FC236}">
                    <a16:creationId xmlns:a16="http://schemas.microsoft.com/office/drawing/2014/main" id="{5687F682-CB0D-489B-9154-2855024383BF}"/>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0" name="Group 42">
              <a:extLst>
                <a:ext uri="{FF2B5EF4-FFF2-40B4-BE49-F238E27FC236}">
                  <a16:creationId xmlns:a16="http://schemas.microsoft.com/office/drawing/2014/main" id="{F689A3E2-0BDD-4778-B8D5-C350CA40A2DF}"/>
                </a:ext>
              </a:extLst>
            </p:cNvPr>
            <p:cNvGrpSpPr>
              <a:grpSpLocks noChangeAspect="1"/>
            </p:cNvGrpSpPr>
            <p:nvPr/>
          </p:nvGrpSpPr>
          <p:grpSpPr>
            <a:xfrm>
              <a:off x="4848430" y="1467019"/>
              <a:ext cx="303707" cy="792000"/>
              <a:chOff x="2323306" y="2203133"/>
              <a:chExt cx="979488" cy="2554287"/>
            </a:xfrm>
            <a:grpFill/>
          </p:grpSpPr>
          <p:sp>
            <p:nvSpPr>
              <p:cNvPr id="59" name="Freeform 3">
                <a:extLst>
                  <a:ext uri="{FF2B5EF4-FFF2-40B4-BE49-F238E27FC236}">
                    <a16:creationId xmlns:a16="http://schemas.microsoft.com/office/drawing/2014/main" id="{19F53550-B51C-45CA-85BF-6A75D7FF8613}"/>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4">
                <a:extLst>
                  <a:ext uri="{FF2B5EF4-FFF2-40B4-BE49-F238E27FC236}">
                    <a16:creationId xmlns:a16="http://schemas.microsoft.com/office/drawing/2014/main" id="{6D5F89CC-C1EE-4ECD-87A3-B50CF1CDF132}"/>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1" name="Group 43">
              <a:extLst>
                <a:ext uri="{FF2B5EF4-FFF2-40B4-BE49-F238E27FC236}">
                  <a16:creationId xmlns:a16="http://schemas.microsoft.com/office/drawing/2014/main" id="{AAD525CF-E965-497E-BE9E-C0F9FCD8BA9E}"/>
                </a:ext>
              </a:extLst>
            </p:cNvPr>
            <p:cNvGrpSpPr>
              <a:grpSpLocks noChangeAspect="1"/>
            </p:cNvGrpSpPr>
            <p:nvPr/>
          </p:nvGrpSpPr>
          <p:grpSpPr>
            <a:xfrm>
              <a:off x="5196036" y="1467019"/>
              <a:ext cx="303707" cy="792000"/>
              <a:chOff x="2323306" y="2203133"/>
              <a:chExt cx="979488" cy="2554287"/>
            </a:xfrm>
            <a:grpFill/>
          </p:grpSpPr>
          <p:sp>
            <p:nvSpPr>
              <p:cNvPr id="57" name="Freeform 3">
                <a:extLst>
                  <a:ext uri="{FF2B5EF4-FFF2-40B4-BE49-F238E27FC236}">
                    <a16:creationId xmlns:a16="http://schemas.microsoft.com/office/drawing/2014/main" id="{8A7ADA0F-2F7A-4A23-BDFA-E0665D95E4D2}"/>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
                <a:extLst>
                  <a:ext uri="{FF2B5EF4-FFF2-40B4-BE49-F238E27FC236}">
                    <a16:creationId xmlns:a16="http://schemas.microsoft.com/office/drawing/2014/main" id="{89544204-341B-4785-A98F-27B787EDD3DE}"/>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2" name="Group 44">
              <a:extLst>
                <a:ext uri="{FF2B5EF4-FFF2-40B4-BE49-F238E27FC236}">
                  <a16:creationId xmlns:a16="http://schemas.microsoft.com/office/drawing/2014/main" id="{374B2D99-72D9-4ECE-A150-AD7C833C9C36}"/>
                </a:ext>
              </a:extLst>
            </p:cNvPr>
            <p:cNvGrpSpPr>
              <a:grpSpLocks noChangeAspect="1"/>
            </p:cNvGrpSpPr>
            <p:nvPr/>
          </p:nvGrpSpPr>
          <p:grpSpPr>
            <a:xfrm>
              <a:off x="5543642" y="1467019"/>
              <a:ext cx="303707" cy="792000"/>
              <a:chOff x="2323306" y="2203133"/>
              <a:chExt cx="979488" cy="2554287"/>
            </a:xfrm>
            <a:grpFill/>
          </p:grpSpPr>
          <p:sp>
            <p:nvSpPr>
              <p:cNvPr id="55" name="Freeform 3">
                <a:extLst>
                  <a:ext uri="{FF2B5EF4-FFF2-40B4-BE49-F238E27FC236}">
                    <a16:creationId xmlns:a16="http://schemas.microsoft.com/office/drawing/2014/main" id="{80AD1652-C39B-43F3-9045-C7C18AF0172B}"/>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4">
                <a:extLst>
                  <a:ext uri="{FF2B5EF4-FFF2-40B4-BE49-F238E27FC236}">
                    <a16:creationId xmlns:a16="http://schemas.microsoft.com/office/drawing/2014/main" id="{8BAB6B23-66D3-4470-88ED-B1DA0ED0B3A9}"/>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Group 45">
              <a:extLst>
                <a:ext uri="{FF2B5EF4-FFF2-40B4-BE49-F238E27FC236}">
                  <a16:creationId xmlns:a16="http://schemas.microsoft.com/office/drawing/2014/main" id="{04E85529-A378-4BA3-8132-708BAB08FB3B}"/>
                </a:ext>
              </a:extLst>
            </p:cNvPr>
            <p:cNvGrpSpPr>
              <a:grpSpLocks noChangeAspect="1"/>
            </p:cNvGrpSpPr>
            <p:nvPr/>
          </p:nvGrpSpPr>
          <p:grpSpPr>
            <a:xfrm>
              <a:off x="5892938" y="1467019"/>
              <a:ext cx="303707" cy="792000"/>
              <a:chOff x="2323306" y="2203133"/>
              <a:chExt cx="979488" cy="2554287"/>
            </a:xfrm>
            <a:grpFill/>
          </p:grpSpPr>
          <p:sp>
            <p:nvSpPr>
              <p:cNvPr id="53" name="Freeform 3">
                <a:extLst>
                  <a:ext uri="{FF2B5EF4-FFF2-40B4-BE49-F238E27FC236}">
                    <a16:creationId xmlns:a16="http://schemas.microsoft.com/office/drawing/2014/main" id="{29BBCD92-AF1A-403F-A140-6FCEDBB9AD5C}"/>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4">
                <a:extLst>
                  <a:ext uri="{FF2B5EF4-FFF2-40B4-BE49-F238E27FC236}">
                    <a16:creationId xmlns:a16="http://schemas.microsoft.com/office/drawing/2014/main" id="{485BF9F0-6301-4342-AC6F-67C365411620}"/>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Group 46">
              <a:extLst>
                <a:ext uri="{FF2B5EF4-FFF2-40B4-BE49-F238E27FC236}">
                  <a16:creationId xmlns:a16="http://schemas.microsoft.com/office/drawing/2014/main" id="{E7EC60A3-6A8D-47A2-8084-332CB1AA80E5}"/>
                </a:ext>
              </a:extLst>
            </p:cNvPr>
            <p:cNvGrpSpPr>
              <a:grpSpLocks noChangeAspect="1"/>
            </p:cNvGrpSpPr>
            <p:nvPr/>
          </p:nvGrpSpPr>
          <p:grpSpPr>
            <a:xfrm>
              <a:off x="6240543" y="1467019"/>
              <a:ext cx="303707" cy="792000"/>
              <a:chOff x="2323306" y="2203133"/>
              <a:chExt cx="979488" cy="2554287"/>
            </a:xfrm>
            <a:grpFill/>
          </p:grpSpPr>
          <p:sp>
            <p:nvSpPr>
              <p:cNvPr id="51" name="Freeform 3">
                <a:extLst>
                  <a:ext uri="{FF2B5EF4-FFF2-40B4-BE49-F238E27FC236}">
                    <a16:creationId xmlns:a16="http://schemas.microsoft.com/office/drawing/2014/main" id="{04952EFF-FD10-40EB-BFFA-ADF39FA912AE}"/>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
                <a:extLst>
                  <a:ext uri="{FF2B5EF4-FFF2-40B4-BE49-F238E27FC236}">
                    <a16:creationId xmlns:a16="http://schemas.microsoft.com/office/drawing/2014/main" id="{4CAC5614-4F43-491F-8AF5-41383FAE5923}"/>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5" name="Group 47">
              <a:extLst>
                <a:ext uri="{FF2B5EF4-FFF2-40B4-BE49-F238E27FC236}">
                  <a16:creationId xmlns:a16="http://schemas.microsoft.com/office/drawing/2014/main" id="{34D9E195-5029-4426-BFC2-D6F8E1FD9F24}"/>
                </a:ext>
              </a:extLst>
            </p:cNvPr>
            <p:cNvGrpSpPr>
              <a:grpSpLocks noChangeAspect="1"/>
            </p:cNvGrpSpPr>
            <p:nvPr/>
          </p:nvGrpSpPr>
          <p:grpSpPr>
            <a:xfrm>
              <a:off x="6588149" y="1467019"/>
              <a:ext cx="303707" cy="792000"/>
              <a:chOff x="2323306" y="2203133"/>
              <a:chExt cx="979488" cy="2554287"/>
            </a:xfrm>
            <a:grpFill/>
          </p:grpSpPr>
          <p:sp>
            <p:nvSpPr>
              <p:cNvPr id="49" name="Freeform 3">
                <a:extLst>
                  <a:ext uri="{FF2B5EF4-FFF2-40B4-BE49-F238E27FC236}">
                    <a16:creationId xmlns:a16="http://schemas.microsoft.com/office/drawing/2014/main" id="{1961E8EF-9F15-48BC-B976-19C289140D68}"/>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
                <a:extLst>
                  <a:ext uri="{FF2B5EF4-FFF2-40B4-BE49-F238E27FC236}">
                    <a16:creationId xmlns:a16="http://schemas.microsoft.com/office/drawing/2014/main" id="{3CB3EC33-6143-4D5B-9A01-FA534C1F7E34}"/>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6" name="Group 48">
              <a:extLst>
                <a:ext uri="{FF2B5EF4-FFF2-40B4-BE49-F238E27FC236}">
                  <a16:creationId xmlns:a16="http://schemas.microsoft.com/office/drawing/2014/main" id="{FF78218D-42D9-4C0A-BD3B-EE3A8C81165B}"/>
                </a:ext>
              </a:extLst>
            </p:cNvPr>
            <p:cNvGrpSpPr>
              <a:grpSpLocks noChangeAspect="1"/>
            </p:cNvGrpSpPr>
            <p:nvPr/>
          </p:nvGrpSpPr>
          <p:grpSpPr>
            <a:xfrm>
              <a:off x="6935755" y="1467019"/>
              <a:ext cx="303707" cy="792000"/>
              <a:chOff x="2323306" y="2203133"/>
              <a:chExt cx="979488" cy="2554287"/>
            </a:xfrm>
            <a:grpFill/>
          </p:grpSpPr>
          <p:sp>
            <p:nvSpPr>
              <p:cNvPr id="47" name="Freeform 3">
                <a:extLst>
                  <a:ext uri="{FF2B5EF4-FFF2-40B4-BE49-F238E27FC236}">
                    <a16:creationId xmlns:a16="http://schemas.microsoft.com/office/drawing/2014/main" id="{370B99F3-57CE-4A95-8E4B-33B9FE3FA3CC}"/>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
                <a:extLst>
                  <a:ext uri="{FF2B5EF4-FFF2-40B4-BE49-F238E27FC236}">
                    <a16:creationId xmlns:a16="http://schemas.microsoft.com/office/drawing/2014/main" id="{75251A02-94F7-439F-B465-BAB2FE8BF627}"/>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67" name="Group 69">
            <a:extLst>
              <a:ext uri="{FF2B5EF4-FFF2-40B4-BE49-F238E27FC236}">
                <a16:creationId xmlns:a16="http://schemas.microsoft.com/office/drawing/2014/main" id="{557E82AA-E357-4F2C-AFED-68A3EE5F2E17}"/>
              </a:ext>
            </a:extLst>
          </p:cNvPr>
          <p:cNvGrpSpPr>
            <a:grpSpLocks noChangeAspect="1"/>
          </p:cNvGrpSpPr>
          <p:nvPr/>
        </p:nvGrpSpPr>
        <p:grpSpPr>
          <a:xfrm>
            <a:off x="8431275" y="3360757"/>
            <a:ext cx="1071136" cy="629460"/>
            <a:chOff x="3803923" y="1467019"/>
            <a:chExt cx="1348214" cy="792000"/>
          </a:xfrm>
          <a:noFill/>
        </p:grpSpPr>
        <p:grpSp>
          <p:nvGrpSpPr>
            <p:cNvPr id="68" name="Group 70">
              <a:extLst>
                <a:ext uri="{FF2B5EF4-FFF2-40B4-BE49-F238E27FC236}">
                  <a16:creationId xmlns:a16="http://schemas.microsoft.com/office/drawing/2014/main" id="{282394B8-769C-48A6-8F3D-60CBD9D4BC1C}"/>
                </a:ext>
              </a:extLst>
            </p:cNvPr>
            <p:cNvGrpSpPr>
              <a:grpSpLocks noChangeAspect="1"/>
            </p:cNvGrpSpPr>
            <p:nvPr/>
          </p:nvGrpSpPr>
          <p:grpSpPr>
            <a:xfrm>
              <a:off x="3803923" y="1467019"/>
              <a:ext cx="303707" cy="792000"/>
              <a:chOff x="2323306" y="2203133"/>
              <a:chExt cx="979488" cy="2554287"/>
            </a:xfrm>
            <a:grpFill/>
          </p:grpSpPr>
          <p:sp>
            <p:nvSpPr>
              <p:cNvPr id="78" name="Freeform 3">
                <a:extLst>
                  <a:ext uri="{FF2B5EF4-FFF2-40B4-BE49-F238E27FC236}">
                    <a16:creationId xmlns:a16="http://schemas.microsoft.com/office/drawing/2014/main" id="{10B43980-C84C-4599-958E-F562EBE1F347}"/>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4">
                <a:extLst>
                  <a:ext uri="{FF2B5EF4-FFF2-40B4-BE49-F238E27FC236}">
                    <a16:creationId xmlns:a16="http://schemas.microsoft.com/office/drawing/2014/main" id="{DC0F0645-083C-4979-98AE-F087AD592D64}"/>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9" name="Group 71">
              <a:extLst>
                <a:ext uri="{FF2B5EF4-FFF2-40B4-BE49-F238E27FC236}">
                  <a16:creationId xmlns:a16="http://schemas.microsoft.com/office/drawing/2014/main" id="{3B518CFF-6C3F-464C-831C-91ABC9952B82}"/>
                </a:ext>
              </a:extLst>
            </p:cNvPr>
            <p:cNvGrpSpPr>
              <a:grpSpLocks noChangeAspect="1"/>
            </p:cNvGrpSpPr>
            <p:nvPr/>
          </p:nvGrpSpPr>
          <p:grpSpPr>
            <a:xfrm>
              <a:off x="4153219" y="1467019"/>
              <a:ext cx="303707" cy="792000"/>
              <a:chOff x="2323306" y="2203133"/>
              <a:chExt cx="979488" cy="2554287"/>
            </a:xfrm>
            <a:grpFill/>
          </p:grpSpPr>
          <p:sp>
            <p:nvSpPr>
              <p:cNvPr id="76" name="Freeform 3">
                <a:extLst>
                  <a:ext uri="{FF2B5EF4-FFF2-40B4-BE49-F238E27FC236}">
                    <a16:creationId xmlns:a16="http://schemas.microsoft.com/office/drawing/2014/main" id="{61A7D14F-8D53-4F9F-BE78-8A0D86200E8A}"/>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4">
                <a:extLst>
                  <a:ext uri="{FF2B5EF4-FFF2-40B4-BE49-F238E27FC236}">
                    <a16:creationId xmlns:a16="http://schemas.microsoft.com/office/drawing/2014/main" id="{E5D82FB9-390D-48F3-BC15-0D1FA1286091}"/>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0" name="Group 72">
              <a:extLst>
                <a:ext uri="{FF2B5EF4-FFF2-40B4-BE49-F238E27FC236}">
                  <a16:creationId xmlns:a16="http://schemas.microsoft.com/office/drawing/2014/main" id="{D05D1C27-1250-4855-8760-8CE2C82DD185}"/>
                </a:ext>
              </a:extLst>
            </p:cNvPr>
            <p:cNvGrpSpPr>
              <a:grpSpLocks noChangeAspect="1"/>
            </p:cNvGrpSpPr>
            <p:nvPr/>
          </p:nvGrpSpPr>
          <p:grpSpPr>
            <a:xfrm>
              <a:off x="4500824" y="1467019"/>
              <a:ext cx="303707" cy="792000"/>
              <a:chOff x="2323306" y="2203133"/>
              <a:chExt cx="979488" cy="2554287"/>
            </a:xfrm>
            <a:grpFill/>
          </p:grpSpPr>
          <p:sp>
            <p:nvSpPr>
              <p:cNvPr id="74" name="Freeform 3">
                <a:extLst>
                  <a:ext uri="{FF2B5EF4-FFF2-40B4-BE49-F238E27FC236}">
                    <a16:creationId xmlns:a16="http://schemas.microsoft.com/office/drawing/2014/main" id="{70090B64-A82C-42DD-AFBC-25E653625ED1}"/>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4">
                <a:extLst>
                  <a:ext uri="{FF2B5EF4-FFF2-40B4-BE49-F238E27FC236}">
                    <a16:creationId xmlns:a16="http://schemas.microsoft.com/office/drawing/2014/main" id="{19BF4B7D-7C80-4432-A5A3-BCCE7539AAA3}"/>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1" name="Group 73">
              <a:extLst>
                <a:ext uri="{FF2B5EF4-FFF2-40B4-BE49-F238E27FC236}">
                  <a16:creationId xmlns:a16="http://schemas.microsoft.com/office/drawing/2014/main" id="{50F43CD1-7DBB-419F-ACE5-EB658CE961D2}"/>
                </a:ext>
              </a:extLst>
            </p:cNvPr>
            <p:cNvGrpSpPr>
              <a:grpSpLocks noChangeAspect="1"/>
            </p:cNvGrpSpPr>
            <p:nvPr/>
          </p:nvGrpSpPr>
          <p:grpSpPr>
            <a:xfrm>
              <a:off x="4848430" y="1467019"/>
              <a:ext cx="303707" cy="792000"/>
              <a:chOff x="2323306" y="2203133"/>
              <a:chExt cx="979488" cy="2554287"/>
            </a:xfrm>
            <a:grpFill/>
          </p:grpSpPr>
          <p:sp>
            <p:nvSpPr>
              <p:cNvPr id="72" name="Freeform 3">
                <a:extLst>
                  <a:ext uri="{FF2B5EF4-FFF2-40B4-BE49-F238E27FC236}">
                    <a16:creationId xmlns:a16="http://schemas.microsoft.com/office/drawing/2014/main" id="{31231B97-9839-451E-B7ED-E5A9E8312E6B}"/>
                  </a:ext>
                </a:extLst>
              </p:cNvPr>
              <p:cNvSpPr>
                <a:spLocks noChangeArrowheads="1"/>
              </p:cNvSpPr>
              <p:nvPr/>
            </p:nvSpPr>
            <p:spPr bwMode="auto">
              <a:xfrm>
                <a:off x="2323306" y="2720658"/>
                <a:ext cx="979488" cy="2036762"/>
              </a:xfrm>
              <a:custGeom>
                <a:avLst/>
                <a:gdLst>
                  <a:gd name="T0" fmla="*/ 2093 w 2719"/>
                  <a:gd name="T1" fmla="*/ 0 h 5657"/>
                  <a:gd name="T2" fmla="*/ 2093 w 2719"/>
                  <a:gd name="T3" fmla="*/ 0 h 5657"/>
                  <a:gd name="T4" fmla="*/ 625 w 2719"/>
                  <a:gd name="T5" fmla="*/ 0 h 5657"/>
                  <a:gd name="T6" fmla="*/ 0 w 2719"/>
                  <a:gd name="T7" fmla="*/ 625 h 5657"/>
                  <a:gd name="T8" fmla="*/ 0 w 2719"/>
                  <a:gd name="T9" fmla="*/ 2499 h 5657"/>
                  <a:gd name="T10" fmla="*/ 250 w 2719"/>
                  <a:gd name="T11" fmla="*/ 2718 h 5657"/>
                  <a:gd name="T12" fmla="*/ 468 w 2719"/>
                  <a:gd name="T13" fmla="*/ 2499 h 5657"/>
                  <a:gd name="T14" fmla="*/ 468 w 2719"/>
                  <a:gd name="T15" fmla="*/ 1032 h 5657"/>
                  <a:gd name="T16" fmla="*/ 531 w 2719"/>
                  <a:gd name="T17" fmla="*/ 938 h 5657"/>
                  <a:gd name="T18" fmla="*/ 625 w 2719"/>
                  <a:gd name="T19" fmla="*/ 1032 h 5657"/>
                  <a:gd name="T20" fmla="*/ 625 w 2719"/>
                  <a:gd name="T21" fmla="*/ 2781 h 5657"/>
                  <a:gd name="T22" fmla="*/ 625 w 2719"/>
                  <a:gd name="T23" fmla="*/ 3093 h 5657"/>
                  <a:gd name="T24" fmla="*/ 625 w 2719"/>
                  <a:gd name="T25" fmla="*/ 5312 h 5657"/>
                  <a:gd name="T26" fmla="*/ 937 w 2719"/>
                  <a:gd name="T27" fmla="*/ 5656 h 5657"/>
                  <a:gd name="T28" fmla="*/ 937 w 2719"/>
                  <a:gd name="T29" fmla="*/ 5656 h 5657"/>
                  <a:gd name="T30" fmla="*/ 1218 w 2719"/>
                  <a:gd name="T31" fmla="*/ 5312 h 5657"/>
                  <a:gd name="T32" fmla="*/ 1218 w 2719"/>
                  <a:gd name="T33" fmla="*/ 3156 h 5657"/>
                  <a:gd name="T34" fmla="*/ 1375 w 2719"/>
                  <a:gd name="T35" fmla="*/ 3031 h 5657"/>
                  <a:gd name="T36" fmla="*/ 1531 w 2719"/>
                  <a:gd name="T37" fmla="*/ 3156 h 5657"/>
                  <a:gd name="T38" fmla="*/ 1531 w 2719"/>
                  <a:gd name="T39" fmla="*/ 5312 h 5657"/>
                  <a:gd name="T40" fmla="*/ 1781 w 2719"/>
                  <a:gd name="T41" fmla="*/ 5656 h 5657"/>
                  <a:gd name="T42" fmla="*/ 1781 w 2719"/>
                  <a:gd name="T43" fmla="*/ 5656 h 5657"/>
                  <a:gd name="T44" fmla="*/ 2093 w 2719"/>
                  <a:gd name="T45" fmla="*/ 5312 h 5657"/>
                  <a:gd name="T46" fmla="*/ 2093 w 2719"/>
                  <a:gd name="T47" fmla="*/ 3093 h 5657"/>
                  <a:gd name="T48" fmla="*/ 2093 w 2719"/>
                  <a:gd name="T49" fmla="*/ 2781 h 5657"/>
                  <a:gd name="T50" fmla="*/ 2093 w 2719"/>
                  <a:gd name="T51" fmla="*/ 1032 h 5657"/>
                  <a:gd name="T52" fmla="*/ 2218 w 2719"/>
                  <a:gd name="T53" fmla="*/ 938 h 5657"/>
                  <a:gd name="T54" fmla="*/ 2250 w 2719"/>
                  <a:gd name="T55" fmla="*/ 1032 h 5657"/>
                  <a:gd name="T56" fmla="*/ 2250 w 2719"/>
                  <a:gd name="T57" fmla="*/ 2499 h 5657"/>
                  <a:gd name="T58" fmla="*/ 2468 w 2719"/>
                  <a:gd name="T59" fmla="*/ 2718 h 5657"/>
                  <a:gd name="T60" fmla="*/ 2718 w 2719"/>
                  <a:gd name="T61" fmla="*/ 2499 h 5657"/>
                  <a:gd name="T62" fmla="*/ 2718 w 2719"/>
                  <a:gd name="T63" fmla="*/ 625 h 5657"/>
                  <a:gd name="T64" fmla="*/ 2093 w 2719"/>
                  <a:gd name="T65" fmla="*/ 0 h 5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9" h="5657">
                    <a:moveTo>
                      <a:pt x="2093" y="0"/>
                    </a:moveTo>
                    <a:lnTo>
                      <a:pt x="2093" y="0"/>
                    </a:lnTo>
                    <a:cubicBezTo>
                      <a:pt x="625" y="0"/>
                      <a:pt x="625" y="0"/>
                      <a:pt x="625" y="0"/>
                    </a:cubicBezTo>
                    <a:cubicBezTo>
                      <a:pt x="218" y="0"/>
                      <a:pt x="0" y="188"/>
                      <a:pt x="0" y="625"/>
                    </a:cubicBezTo>
                    <a:cubicBezTo>
                      <a:pt x="0" y="2499"/>
                      <a:pt x="0" y="2499"/>
                      <a:pt x="0" y="2499"/>
                    </a:cubicBezTo>
                    <a:cubicBezTo>
                      <a:pt x="0" y="2624"/>
                      <a:pt x="93" y="2718"/>
                      <a:pt x="250" y="2718"/>
                    </a:cubicBezTo>
                    <a:cubicBezTo>
                      <a:pt x="375" y="2718"/>
                      <a:pt x="468" y="2624"/>
                      <a:pt x="468" y="2499"/>
                    </a:cubicBezTo>
                    <a:cubicBezTo>
                      <a:pt x="468" y="2499"/>
                      <a:pt x="468" y="1188"/>
                      <a:pt x="468" y="1032"/>
                    </a:cubicBezTo>
                    <a:cubicBezTo>
                      <a:pt x="468" y="938"/>
                      <a:pt x="531" y="938"/>
                      <a:pt x="531" y="938"/>
                    </a:cubicBezTo>
                    <a:cubicBezTo>
                      <a:pt x="593" y="938"/>
                      <a:pt x="625" y="938"/>
                      <a:pt x="625" y="1032"/>
                    </a:cubicBezTo>
                    <a:cubicBezTo>
                      <a:pt x="625" y="1188"/>
                      <a:pt x="625" y="2249"/>
                      <a:pt x="625" y="2781"/>
                    </a:cubicBezTo>
                    <a:cubicBezTo>
                      <a:pt x="625" y="3093"/>
                      <a:pt x="625" y="3093"/>
                      <a:pt x="625" y="3093"/>
                    </a:cubicBezTo>
                    <a:cubicBezTo>
                      <a:pt x="625" y="5312"/>
                      <a:pt x="625" y="5312"/>
                      <a:pt x="625" y="5312"/>
                    </a:cubicBezTo>
                    <a:cubicBezTo>
                      <a:pt x="625" y="5468"/>
                      <a:pt x="781" y="5656"/>
                      <a:pt x="937" y="5656"/>
                    </a:cubicBezTo>
                    <a:lnTo>
                      <a:pt x="937" y="5656"/>
                    </a:lnTo>
                    <a:cubicBezTo>
                      <a:pt x="1093" y="5656"/>
                      <a:pt x="1218" y="5468"/>
                      <a:pt x="1218" y="5312"/>
                    </a:cubicBezTo>
                    <a:cubicBezTo>
                      <a:pt x="1218" y="5312"/>
                      <a:pt x="1218" y="3249"/>
                      <a:pt x="1218" y="3156"/>
                    </a:cubicBezTo>
                    <a:cubicBezTo>
                      <a:pt x="1218" y="3031"/>
                      <a:pt x="1250" y="3031"/>
                      <a:pt x="1375" y="3031"/>
                    </a:cubicBezTo>
                    <a:cubicBezTo>
                      <a:pt x="1406" y="3031"/>
                      <a:pt x="1531" y="3031"/>
                      <a:pt x="1531" y="3156"/>
                    </a:cubicBezTo>
                    <a:cubicBezTo>
                      <a:pt x="1531" y="3249"/>
                      <a:pt x="1531" y="5312"/>
                      <a:pt x="1531" y="5312"/>
                    </a:cubicBezTo>
                    <a:cubicBezTo>
                      <a:pt x="1531" y="5468"/>
                      <a:pt x="1562" y="5656"/>
                      <a:pt x="1781" y="5656"/>
                    </a:cubicBezTo>
                    <a:lnTo>
                      <a:pt x="1781" y="5656"/>
                    </a:lnTo>
                    <a:cubicBezTo>
                      <a:pt x="1937" y="5656"/>
                      <a:pt x="2093" y="5468"/>
                      <a:pt x="2093" y="5312"/>
                    </a:cubicBezTo>
                    <a:cubicBezTo>
                      <a:pt x="2093" y="3093"/>
                      <a:pt x="2093" y="3093"/>
                      <a:pt x="2093" y="3093"/>
                    </a:cubicBezTo>
                    <a:cubicBezTo>
                      <a:pt x="2093" y="2781"/>
                      <a:pt x="2093" y="2781"/>
                      <a:pt x="2093" y="2781"/>
                    </a:cubicBezTo>
                    <a:cubicBezTo>
                      <a:pt x="2093" y="2249"/>
                      <a:pt x="2093" y="1188"/>
                      <a:pt x="2093" y="1032"/>
                    </a:cubicBezTo>
                    <a:cubicBezTo>
                      <a:pt x="2093" y="938"/>
                      <a:pt x="2156" y="938"/>
                      <a:pt x="2218" y="938"/>
                    </a:cubicBezTo>
                    <a:cubicBezTo>
                      <a:pt x="2218" y="938"/>
                      <a:pt x="2250" y="938"/>
                      <a:pt x="2250" y="1032"/>
                    </a:cubicBezTo>
                    <a:cubicBezTo>
                      <a:pt x="2250" y="1188"/>
                      <a:pt x="2250" y="2499"/>
                      <a:pt x="2250" y="2499"/>
                    </a:cubicBezTo>
                    <a:cubicBezTo>
                      <a:pt x="2250" y="2624"/>
                      <a:pt x="2375" y="2718"/>
                      <a:pt x="2468" y="2718"/>
                    </a:cubicBezTo>
                    <a:cubicBezTo>
                      <a:pt x="2562" y="2718"/>
                      <a:pt x="2718" y="2624"/>
                      <a:pt x="2718" y="2499"/>
                    </a:cubicBezTo>
                    <a:cubicBezTo>
                      <a:pt x="2718" y="625"/>
                      <a:pt x="2718" y="625"/>
                      <a:pt x="2718" y="625"/>
                    </a:cubicBezTo>
                    <a:cubicBezTo>
                      <a:pt x="2718" y="188"/>
                      <a:pt x="2531" y="0"/>
                      <a:pt x="2093"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4">
                <a:extLst>
                  <a:ext uri="{FF2B5EF4-FFF2-40B4-BE49-F238E27FC236}">
                    <a16:creationId xmlns:a16="http://schemas.microsoft.com/office/drawing/2014/main" id="{5A0B84E1-BE7B-4D2B-A046-C572C6BCE6E7}"/>
                  </a:ext>
                </a:extLst>
              </p:cNvPr>
              <p:cNvSpPr>
                <a:spLocks noChangeArrowheads="1"/>
              </p:cNvSpPr>
              <p:nvPr/>
            </p:nvSpPr>
            <p:spPr bwMode="auto">
              <a:xfrm>
                <a:off x="2626519" y="2203133"/>
                <a:ext cx="382587" cy="360362"/>
              </a:xfrm>
              <a:custGeom>
                <a:avLst/>
                <a:gdLst>
                  <a:gd name="T0" fmla="*/ 532 w 1064"/>
                  <a:gd name="T1" fmla="*/ 0 h 1001"/>
                  <a:gd name="T2" fmla="*/ 532 w 1064"/>
                  <a:gd name="T3" fmla="*/ 0 h 1001"/>
                  <a:gd name="T4" fmla="*/ 0 w 1064"/>
                  <a:gd name="T5" fmla="*/ 531 h 1001"/>
                  <a:gd name="T6" fmla="*/ 532 w 1064"/>
                  <a:gd name="T7" fmla="*/ 1000 h 1001"/>
                  <a:gd name="T8" fmla="*/ 1063 w 1064"/>
                  <a:gd name="T9" fmla="*/ 531 h 1001"/>
                  <a:gd name="T10" fmla="*/ 532 w 1064"/>
                  <a:gd name="T11" fmla="*/ 0 h 1001"/>
                </a:gdLst>
                <a:ahLst/>
                <a:cxnLst>
                  <a:cxn ang="0">
                    <a:pos x="T0" y="T1"/>
                  </a:cxn>
                  <a:cxn ang="0">
                    <a:pos x="T2" y="T3"/>
                  </a:cxn>
                  <a:cxn ang="0">
                    <a:pos x="T4" y="T5"/>
                  </a:cxn>
                  <a:cxn ang="0">
                    <a:pos x="T6" y="T7"/>
                  </a:cxn>
                  <a:cxn ang="0">
                    <a:pos x="T8" y="T9"/>
                  </a:cxn>
                  <a:cxn ang="0">
                    <a:pos x="T10" y="T11"/>
                  </a:cxn>
                </a:cxnLst>
                <a:rect l="0" t="0" r="r" b="b"/>
                <a:pathLst>
                  <a:path w="1064" h="1001">
                    <a:moveTo>
                      <a:pt x="532" y="0"/>
                    </a:moveTo>
                    <a:lnTo>
                      <a:pt x="532" y="0"/>
                    </a:lnTo>
                    <a:cubicBezTo>
                      <a:pt x="219" y="0"/>
                      <a:pt x="0" y="219"/>
                      <a:pt x="0" y="531"/>
                    </a:cubicBezTo>
                    <a:cubicBezTo>
                      <a:pt x="0" y="812"/>
                      <a:pt x="219" y="1000"/>
                      <a:pt x="532" y="1000"/>
                    </a:cubicBezTo>
                    <a:cubicBezTo>
                      <a:pt x="782" y="1000"/>
                      <a:pt x="1063" y="812"/>
                      <a:pt x="1063" y="531"/>
                    </a:cubicBezTo>
                    <a:cubicBezTo>
                      <a:pt x="1063" y="219"/>
                      <a:pt x="782" y="0"/>
                      <a:pt x="532" y="0"/>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80" name="Group 82">
            <a:extLst>
              <a:ext uri="{FF2B5EF4-FFF2-40B4-BE49-F238E27FC236}">
                <a16:creationId xmlns:a16="http://schemas.microsoft.com/office/drawing/2014/main" id="{5D98C0AA-8029-4B81-A323-5D4519F26A0D}"/>
              </a:ext>
            </a:extLst>
          </p:cNvPr>
          <p:cNvGrpSpPr>
            <a:grpSpLocks noChangeAspect="1"/>
          </p:cNvGrpSpPr>
          <p:nvPr/>
        </p:nvGrpSpPr>
        <p:grpSpPr>
          <a:xfrm>
            <a:off x="8431262" y="4254971"/>
            <a:ext cx="2754523" cy="590662"/>
            <a:chOff x="7422589" y="2144478"/>
            <a:chExt cx="3822688" cy="819413"/>
          </a:xfrm>
          <a:noFill/>
        </p:grpSpPr>
        <p:grpSp>
          <p:nvGrpSpPr>
            <p:cNvPr id="81" name="Group 83">
              <a:extLst>
                <a:ext uri="{FF2B5EF4-FFF2-40B4-BE49-F238E27FC236}">
                  <a16:creationId xmlns:a16="http://schemas.microsoft.com/office/drawing/2014/main" id="{D12C90DE-11F9-4F7D-B252-974577FE25B6}"/>
                </a:ext>
              </a:extLst>
            </p:cNvPr>
            <p:cNvGrpSpPr>
              <a:grpSpLocks noChangeAspect="1"/>
            </p:cNvGrpSpPr>
            <p:nvPr/>
          </p:nvGrpSpPr>
          <p:grpSpPr>
            <a:xfrm>
              <a:off x="7422589" y="2148162"/>
              <a:ext cx="357242" cy="813989"/>
              <a:chOff x="3672681" y="1899920"/>
              <a:chExt cx="1293813" cy="2947988"/>
            </a:xfrm>
            <a:grpFill/>
          </p:grpSpPr>
          <p:sp>
            <p:nvSpPr>
              <p:cNvPr id="109" name="Freeform 1">
                <a:extLst>
                  <a:ext uri="{FF2B5EF4-FFF2-40B4-BE49-F238E27FC236}">
                    <a16:creationId xmlns:a16="http://schemas.microsoft.com/office/drawing/2014/main" id="{7930A5CA-2C06-44D5-BDA4-B15EEBF44B83}"/>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Freeform 2">
                <a:extLst>
                  <a:ext uri="{FF2B5EF4-FFF2-40B4-BE49-F238E27FC236}">
                    <a16:creationId xmlns:a16="http://schemas.microsoft.com/office/drawing/2014/main" id="{C1E59A38-B838-4681-BB70-E1B138FD684D}"/>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2" name="Group 84">
              <a:extLst>
                <a:ext uri="{FF2B5EF4-FFF2-40B4-BE49-F238E27FC236}">
                  <a16:creationId xmlns:a16="http://schemas.microsoft.com/office/drawing/2014/main" id="{E801E724-E284-4490-BC64-F7D2B1DE2C06}"/>
                </a:ext>
              </a:extLst>
            </p:cNvPr>
            <p:cNvGrpSpPr>
              <a:grpSpLocks noChangeAspect="1"/>
            </p:cNvGrpSpPr>
            <p:nvPr/>
          </p:nvGrpSpPr>
          <p:grpSpPr>
            <a:xfrm>
              <a:off x="7802237" y="2144478"/>
              <a:ext cx="357242" cy="813989"/>
              <a:chOff x="3672681" y="1899920"/>
              <a:chExt cx="1293813" cy="2947988"/>
            </a:xfrm>
            <a:grpFill/>
          </p:grpSpPr>
          <p:sp>
            <p:nvSpPr>
              <p:cNvPr id="107" name="Freeform 1">
                <a:extLst>
                  <a:ext uri="{FF2B5EF4-FFF2-40B4-BE49-F238E27FC236}">
                    <a16:creationId xmlns:a16="http://schemas.microsoft.com/office/drawing/2014/main" id="{0A0E8818-931E-4DB6-9995-28784DB25D34}"/>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 name="Freeform 2">
                <a:extLst>
                  <a:ext uri="{FF2B5EF4-FFF2-40B4-BE49-F238E27FC236}">
                    <a16:creationId xmlns:a16="http://schemas.microsoft.com/office/drawing/2014/main" id="{4F3C31CA-DAD0-4425-AF7C-0A3F81A6E201}"/>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3" name="Group 85">
              <a:extLst>
                <a:ext uri="{FF2B5EF4-FFF2-40B4-BE49-F238E27FC236}">
                  <a16:creationId xmlns:a16="http://schemas.microsoft.com/office/drawing/2014/main" id="{D45CCDD7-C75A-46B2-B52E-28053A12FA31}"/>
                </a:ext>
              </a:extLst>
            </p:cNvPr>
            <p:cNvGrpSpPr>
              <a:grpSpLocks noChangeAspect="1"/>
            </p:cNvGrpSpPr>
            <p:nvPr/>
          </p:nvGrpSpPr>
          <p:grpSpPr>
            <a:xfrm>
              <a:off x="8185710" y="2144478"/>
              <a:ext cx="357242" cy="813989"/>
              <a:chOff x="3672681" y="1899920"/>
              <a:chExt cx="1293813" cy="2947988"/>
            </a:xfrm>
            <a:grpFill/>
          </p:grpSpPr>
          <p:sp>
            <p:nvSpPr>
              <p:cNvPr id="105" name="Freeform 1">
                <a:extLst>
                  <a:ext uri="{FF2B5EF4-FFF2-40B4-BE49-F238E27FC236}">
                    <a16:creationId xmlns:a16="http://schemas.microsoft.com/office/drawing/2014/main" id="{F140D3FD-93EE-4A35-ABC6-8087AD53E3BE}"/>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 name="Freeform 2">
                <a:extLst>
                  <a:ext uri="{FF2B5EF4-FFF2-40B4-BE49-F238E27FC236}">
                    <a16:creationId xmlns:a16="http://schemas.microsoft.com/office/drawing/2014/main" id="{51B3FDDB-B4E9-4906-9241-3FC86FA27215}"/>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4" name="Group 86">
              <a:extLst>
                <a:ext uri="{FF2B5EF4-FFF2-40B4-BE49-F238E27FC236}">
                  <a16:creationId xmlns:a16="http://schemas.microsoft.com/office/drawing/2014/main" id="{F3C3A0CE-3CBD-4D1B-BDF6-DC6C260838CF}"/>
                </a:ext>
              </a:extLst>
            </p:cNvPr>
            <p:cNvGrpSpPr>
              <a:grpSpLocks noChangeAspect="1"/>
            </p:cNvGrpSpPr>
            <p:nvPr/>
          </p:nvGrpSpPr>
          <p:grpSpPr>
            <a:xfrm>
              <a:off x="8576684" y="2144478"/>
              <a:ext cx="357242" cy="813989"/>
              <a:chOff x="3672681" y="1899920"/>
              <a:chExt cx="1293813" cy="2947988"/>
            </a:xfrm>
            <a:grpFill/>
          </p:grpSpPr>
          <p:sp>
            <p:nvSpPr>
              <p:cNvPr id="103" name="Freeform 1">
                <a:extLst>
                  <a:ext uri="{FF2B5EF4-FFF2-40B4-BE49-F238E27FC236}">
                    <a16:creationId xmlns:a16="http://schemas.microsoft.com/office/drawing/2014/main" id="{C78E714E-65F7-427C-98A0-C8D7E07D9D6F}"/>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Freeform 2">
                <a:extLst>
                  <a:ext uri="{FF2B5EF4-FFF2-40B4-BE49-F238E27FC236}">
                    <a16:creationId xmlns:a16="http://schemas.microsoft.com/office/drawing/2014/main" id="{21B8D1FA-D0BB-4B39-9F73-C26552226F6A}"/>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5" name="Group 87">
              <a:extLst>
                <a:ext uri="{FF2B5EF4-FFF2-40B4-BE49-F238E27FC236}">
                  <a16:creationId xmlns:a16="http://schemas.microsoft.com/office/drawing/2014/main" id="{797C4422-3FC7-4700-B19F-46C9EEB51528}"/>
                </a:ext>
              </a:extLst>
            </p:cNvPr>
            <p:cNvGrpSpPr>
              <a:grpSpLocks noChangeAspect="1"/>
            </p:cNvGrpSpPr>
            <p:nvPr/>
          </p:nvGrpSpPr>
          <p:grpSpPr>
            <a:xfrm>
              <a:off x="8965548" y="2149902"/>
              <a:ext cx="357242" cy="813989"/>
              <a:chOff x="3672681" y="1899920"/>
              <a:chExt cx="1293813" cy="2947988"/>
            </a:xfrm>
            <a:grpFill/>
          </p:grpSpPr>
          <p:sp>
            <p:nvSpPr>
              <p:cNvPr id="101" name="Freeform 1">
                <a:extLst>
                  <a:ext uri="{FF2B5EF4-FFF2-40B4-BE49-F238E27FC236}">
                    <a16:creationId xmlns:a16="http://schemas.microsoft.com/office/drawing/2014/main" id="{33DCF896-8060-4D81-A65A-E39E857CFFF2}"/>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2">
                <a:extLst>
                  <a:ext uri="{FF2B5EF4-FFF2-40B4-BE49-F238E27FC236}">
                    <a16:creationId xmlns:a16="http://schemas.microsoft.com/office/drawing/2014/main" id="{69772F7A-CBAE-4F39-8E2F-219A8D0F105D}"/>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6" name="Group 88">
              <a:extLst>
                <a:ext uri="{FF2B5EF4-FFF2-40B4-BE49-F238E27FC236}">
                  <a16:creationId xmlns:a16="http://schemas.microsoft.com/office/drawing/2014/main" id="{C315C91E-AF58-4AC1-94FD-97DECEE94952}"/>
                </a:ext>
              </a:extLst>
            </p:cNvPr>
            <p:cNvGrpSpPr>
              <a:grpSpLocks noChangeAspect="1"/>
            </p:cNvGrpSpPr>
            <p:nvPr/>
          </p:nvGrpSpPr>
          <p:grpSpPr>
            <a:xfrm>
              <a:off x="9345076" y="2148162"/>
              <a:ext cx="357242" cy="813989"/>
              <a:chOff x="3672681" y="1899920"/>
              <a:chExt cx="1293813" cy="2947988"/>
            </a:xfrm>
            <a:grpFill/>
          </p:grpSpPr>
          <p:sp>
            <p:nvSpPr>
              <p:cNvPr id="99" name="Freeform 1">
                <a:extLst>
                  <a:ext uri="{FF2B5EF4-FFF2-40B4-BE49-F238E27FC236}">
                    <a16:creationId xmlns:a16="http://schemas.microsoft.com/office/drawing/2014/main" id="{D6F7617D-E40E-4088-9754-0C996BB08F23}"/>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Freeform 2">
                <a:extLst>
                  <a:ext uri="{FF2B5EF4-FFF2-40B4-BE49-F238E27FC236}">
                    <a16:creationId xmlns:a16="http://schemas.microsoft.com/office/drawing/2014/main" id="{AA39F365-6AFB-47FF-9533-DA53E45460D3}"/>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7" name="Group 89">
              <a:extLst>
                <a:ext uri="{FF2B5EF4-FFF2-40B4-BE49-F238E27FC236}">
                  <a16:creationId xmlns:a16="http://schemas.microsoft.com/office/drawing/2014/main" id="{5F67F0DD-7924-4547-B8E0-8F3CB70ACF16}"/>
                </a:ext>
              </a:extLst>
            </p:cNvPr>
            <p:cNvGrpSpPr>
              <a:grpSpLocks noChangeAspect="1"/>
            </p:cNvGrpSpPr>
            <p:nvPr/>
          </p:nvGrpSpPr>
          <p:grpSpPr>
            <a:xfrm>
              <a:off x="9724724" y="2144478"/>
              <a:ext cx="357242" cy="813989"/>
              <a:chOff x="3672681" y="1899920"/>
              <a:chExt cx="1293813" cy="2947988"/>
            </a:xfrm>
            <a:grpFill/>
          </p:grpSpPr>
          <p:sp>
            <p:nvSpPr>
              <p:cNvPr id="97" name="Freeform 1">
                <a:extLst>
                  <a:ext uri="{FF2B5EF4-FFF2-40B4-BE49-F238E27FC236}">
                    <a16:creationId xmlns:a16="http://schemas.microsoft.com/office/drawing/2014/main" id="{9BCAF5CF-03B7-4B87-98EA-16F8E5D08C81}"/>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2">
                <a:extLst>
                  <a:ext uri="{FF2B5EF4-FFF2-40B4-BE49-F238E27FC236}">
                    <a16:creationId xmlns:a16="http://schemas.microsoft.com/office/drawing/2014/main" id="{9B4C0721-C81A-4385-8BC2-D846488B02D9}"/>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8" name="Group 90">
              <a:extLst>
                <a:ext uri="{FF2B5EF4-FFF2-40B4-BE49-F238E27FC236}">
                  <a16:creationId xmlns:a16="http://schemas.microsoft.com/office/drawing/2014/main" id="{813C1E4A-03F6-48D7-AD26-6E900D107C89}"/>
                </a:ext>
              </a:extLst>
            </p:cNvPr>
            <p:cNvGrpSpPr>
              <a:grpSpLocks noChangeAspect="1"/>
            </p:cNvGrpSpPr>
            <p:nvPr/>
          </p:nvGrpSpPr>
          <p:grpSpPr>
            <a:xfrm>
              <a:off x="10108197" y="2144478"/>
              <a:ext cx="357242" cy="813989"/>
              <a:chOff x="3672681" y="1899920"/>
              <a:chExt cx="1293813" cy="2947988"/>
            </a:xfrm>
            <a:grpFill/>
          </p:grpSpPr>
          <p:sp>
            <p:nvSpPr>
              <p:cNvPr id="95" name="Freeform 1">
                <a:extLst>
                  <a:ext uri="{FF2B5EF4-FFF2-40B4-BE49-F238E27FC236}">
                    <a16:creationId xmlns:a16="http://schemas.microsoft.com/office/drawing/2014/main" id="{02D8A011-BB91-4D65-BF9B-BE2B0AC9BD43}"/>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2">
                <a:extLst>
                  <a:ext uri="{FF2B5EF4-FFF2-40B4-BE49-F238E27FC236}">
                    <a16:creationId xmlns:a16="http://schemas.microsoft.com/office/drawing/2014/main" id="{96820AE0-CD30-418A-B15A-B931A1599BB0}"/>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9" name="Group 91">
              <a:extLst>
                <a:ext uri="{FF2B5EF4-FFF2-40B4-BE49-F238E27FC236}">
                  <a16:creationId xmlns:a16="http://schemas.microsoft.com/office/drawing/2014/main" id="{13DDBCE8-7269-4551-814D-EC58E58146EB}"/>
                </a:ext>
              </a:extLst>
            </p:cNvPr>
            <p:cNvGrpSpPr>
              <a:grpSpLocks noChangeAspect="1"/>
            </p:cNvGrpSpPr>
            <p:nvPr/>
          </p:nvGrpSpPr>
          <p:grpSpPr>
            <a:xfrm>
              <a:off x="10499171" y="2144478"/>
              <a:ext cx="357242" cy="813989"/>
              <a:chOff x="3672681" y="1899920"/>
              <a:chExt cx="1293813" cy="2947988"/>
            </a:xfrm>
            <a:grpFill/>
          </p:grpSpPr>
          <p:sp>
            <p:nvSpPr>
              <p:cNvPr id="93" name="Freeform 1">
                <a:extLst>
                  <a:ext uri="{FF2B5EF4-FFF2-40B4-BE49-F238E27FC236}">
                    <a16:creationId xmlns:a16="http://schemas.microsoft.com/office/drawing/2014/main" id="{78BD3D1C-0A89-4BA6-9F5F-3D0FFE4713B9}"/>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2">
                <a:extLst>
                  <a:ext uri="{FF2B5EF4-FFF2-40B4-BE49-F238E27FC236}">
                    <a16:creationId xmlns:a16="http://schemas.microsoft.com/office/drawing/2014/main" id="{603B752C-DB12-40E0-AE9B-AEE2B5DC2FFB}"/>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0" name="Group 92">
              <a:extLst>
                <a:ext uri="{FF2B5EF4-FFF2-40B4-BE49-F238E27FC236}">
                  <a16:creationId xmlns:a16="http://schemas.microsoft.com/office/drawing/2014/main" id="{36B18C67-43DD-4E60-BCCC-677BCB2E42C8}"/>
                </a:ext>
              </a:extLst>
            </p:cNvPr>
            <p:cNvGrpSpPr>
              <a:grpSpLocks noChangeAspect="1"/>
            </p:cNvGrpSpPr>
            <p:nvPr/>
          </p:nvGrpSpPr>
          <p:grpSpPr>
            <a:xfrm>
              <a:off x="10888035" y="2149902"/>
              <a:ext cx="357242" cy="813989"/>
              <a:chOff x="3672681" y="1899920"/>
              <a:chExt cx="1293813" cy="2947988"/>
            </a:xfrm>
            <a:grpFill/>
          </p:grpSpPr>
          <p:sp>
            <p:nvSpPr>
              <p:cNvPr id="91" name="Freeform 1">
                <a:extLst>
                  <a:ext uri="{FF2B5EF4-FFF2-40B4-BE49-F238E27FC236}">
                    <a16:creationId xmlns:a16="http://schemas.microsoft.com/office/drawing/2014/main" id="{F159861C-1325-4F45-A1B8-86F5628455BC}"/>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Freeform 2">
                <a:extLst>
                  <a:ext uri="{FF2B5EF4-FFF2-40B4-BE49-F238E27FC236}">
                    <a16:creationId xmlns:a16="http://schemas.microsoft.com/office/drawing/2014/main" id="{C179D01A-935D-4103-AD33-B188A03886AA}"/>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11" name="Group 113">
            <a:extLst>
              <a:ext uri="{FF2B5EF4-FFF2-40B4-BE49-F238E27FC236}">
                <a16:creationId xmlns:a16="http://schemas.microsoft.com/office/drawing/2014/main" id="{D11C9089-7EB1-413E-B572-B09845132317}"/>
              </a:ext>
            </a:extLst>
          </p:cNvPr>
          <p:cNvGrpSpPr>
            <a:grpSpLocks noChangeAspect="1"/>
          </p:cNvGrpSpPr>
          <p:nvPr/>
        </p:nvGrpSpPr>
        <p:grpSpPr>
          <a:xfrm>
            <a:off x="8436178" y="4974567"/>
            <a:ext cx="1642709" cy="590662"/>
            <a:chOff x="7422589" y="2144478"/>
            <a:chExt cx="2279729" cy="819413"/>
          </a:xfrm>
          <a:noFill/>
        </p:grpSpPr>
        <p:grpSp>
          <p:nvGrpSpPr>
            <p:cNvPr id="112" name="Group 114">
              <a:extLst>
                <a:ext uri="{FF2B5EF4-FFF2-40B4-BE49-F238E27FC236}">
                  <a16:creationId xmlns:a16="http://schemas.microsoft.com/office/drawing/2014/main" id="{9CE8B1CC-261A-4ECF-8F07-21A2C2EB837E}"/>
                </a:ext>
              </a:extLst>
            </p:cNvPr>
            <p:cNvGrpSpPr>
              <a:grpSpLocks noChangeAspect="1"/>
            </p:cNvGrpSpPr>
            <p:nvPr/>
          </p:nvGrpSpPr>
          <p:grpSpPr>
            <a:xfrm>
              <a:off x="7422589" y="2148162"/>
              <a:ext cx="357242" cy="813989"/>
              <a:chOff x="3672681" y="1899920"/>
              <a:chExt cx="1293813" cy="2947988"/>
            </a:xfrm>
            <a:grpFill/>
          </p:grpSpPr>
          <p:sp>
            <p:nvSpPr>
              <p:cNvPr id="128" name="Freeform 1">
                <a:extLst>
                  <a:ext uri="{FF2B5EF4-FFF2-40B4-BE49-F238E27FC236}">
                    <a16:creationId xmlns:a16="http://schemas.microsoft.com/office/drawing/2014/main" id="{27B4D8B3-C456-49DE-88CB-550CE3D386FB}"/>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Freeform 2">
                <a:extLst>
                  <a:ext uri="{FF2B5EF4-FFF2-40B4-BE49-F238E27FC236}">
                    <a16:creationId xmlns:a16="http://schemas.microsoft.com/office/drawing/2014/main" id="{3AFA68EB-A350-4E25-B8B1-3F7497598D8C}"/>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 name="Group 115">
              <a:extLst>
                <a:ext uri="{FF2B5EF4-FFF2-40B4-BE49-F238E27FC236}">
                  <a16:creationId xmlns:a16="http://schemas.microsoft.com/office/drawing/2014/main" id="{2896B1C7-D732-407F-9E2C-A3695C755E88}"/>
                </a:ext>
              </a:extLst>
            </p:cNvPr>
            <p:cNvGrpSpPr>
              <a:grpSpLocks noChangeAspect="1"/>
            </p:cNvGrpSpPr>
            <p:nvPr/>
          </p:nvGrpSpPr>
          <p:grpSpPr>
            <a:xfrm>
              <a:off x="7802237" y="2144478"/>
              <a:ext cx="357242" cy="813989"/>
              <a:chOff x="3672681" y="1899920"/>
              <a:chExt cx="1293813" cy="2947988"/>
            </a:xfrm>
            <a:grpFill/>
          </p:grpSpPr>
          <p:sp>
            <p:nvSpPr>
              <p:cNvPr id="126" name="Freeform 1">
                <a:extLst>
                  <a:ext uri="{FF2B5EF4-FFF2-40B4-BE49-F238E27FC236}">
                    <a16:creationId xmlns:a16="http://schemas.microsoft.com/office/drawing/2014/main" id="{19C0A44C-3F71-448C-9614-55A17B98C70B}"/>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2">
                <a:extLst>
                  <a:ext uri="{FF2B5EF4-FFF2-40B4-BE49-F238E27FC236}">
                    <a16:creationId xmlns:a16="http://schemas.microsoft.com/office/drawing/2014/main" id="{0BB42717-E302-41EF-8D40-630BA4E132CC}"/>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4" name="Group 116">
              <a:extLst>
                <a:ext uri="{FF2B5EF4-FFF2-40B4-BE49-F238E27FC236}">
                  <a16:creationId xmlns:a16="http://schemas.microsoft.com/office/drawing/2014/main" id="{07E7AC3D-6ADF-47B7-A062-7033BAACBA5A}"/>
                </a:ext>
              </a:extLst>
            </p:cNvPr>
            <p:cNvGrpSpPr>
              <a:grpSpLocks noChangeAspect="1"/>
            </p:cNvGrpSpPr>
            <p:nvPr/>
          </p:nvGrpSpPr>
          <p:grpSpPr>
            <a:xfrm>
              <a:off x="8185710" y="2144478"/>
              <a:ext cx="357242" cy="813989"/>
              <a:chOff x="3672681" y="1899920"/>
              <a:chExt cx="1293813" cy="2947988"/>
            </a:xfrm>
            <a:grpFill/>
          </p:grpSpPr>
          <p:sp>
            <p:nvSpPr>
              <p:cNvPr id="124" name="Freeform 1">
                <a:extLst>
                  <a:ext uri="{FF2B5EF4-FFF2-40B4-BE49-F238E27FC236}">
                    <a16:creationId xmlns:a16="http://schemas.microsoft.com/office/drawing/2014/main" id="{264CDAC4-3E1F-4C85-A6CD-56A63858EAF2}"/>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2">
                <a:extLst>
                  <a:ext uri="{FF2B5EF4-FFF2-40B4-BE49-F238E27FC236}">
                    <a16:creationId xmlns:a16="http://schemas.microsoft.com/office/drawing/2014/main" id="{1F884E4A-D809-4A68-AB9E-E49A9DC3C7C7}"/>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5" name="Group 117">
              <a:extLst>
                <a:ext uri="{FF2B5EF4-FFF2-40B4-BE49-F238E27FC236}">
                  <a16:creationId xmlns:a16="http://schemas.microsoft.com/office/drawing/2014/main" id="{6AC5365D-62A9-4ACA-B16D-A97A1CF5E57C}"/>
                </a:ext>
              </a:extLst>
            </p:cNvPr>
            <p:cNvGrpSpPr>
              <a:grpSpLocks noChangeAspect="1"/>
            </p:cNvGrpSpPr>
            <p:nvPr/>
          </p:nvGrpSpPr>
          <p:grpSpPr>
            <a:xfrm>
              <a:off x="8576684" y="2144478"/>
              <a:ext cx="357242" cy="813989"/>
              <a:chOff x="3672681" y="1899920"/>
              <a:chExt cx="1293813" cy="2947988"/>
            </a:xfrm>
            <a:grpFill/>
          </p:grpSpPr>
          <p:sp>
            <p:nvSpPr>
              <p:cNvPr id="122" name="Freeform 1">
                <a:extLst>
                  <a:ext uri="{FF2B5EF4-FFF2-40B4-BE49-F238E27FC236}">
                    <a16:creationId xmlns:a16="http://schemas.microsoft.com/office/drawing/2014/main" id="{E5CEE062-58E0-4DCF-A6A5-718D27DB0F1A}"/>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Freeform 2">
                <a:extLst>
                  <a:ext uri="{FF2B5EF4-FFF2-40B4-BE49-F238E27FC236}">
                    <a16:creationId xmlns:a16="http://schemas.microsoft.com/office/drawing/2014/main" id="{03DD27BB-2F8E-478F-87C2-6C45AC8B5522}"/>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6" name="Group 118">
              <a:extLst>
                <a:ext uri="{FF2B5EF4-FFF2-40B4-BE49-F238E27FC236}">
                  <a16:creationId xmlns:a16="http://schemas.microsoft.com/office/drawing/2014/main" id="{3CDECA5D-A480-45DE-98A5-DB61FB9112BB}"/>
                </a:ext>
              </a:extLst>
            </p:cNvPr>
            <p:cNvGrpSpPr>
              <a:grpSpLocks noChangeAspect="1"/>
            </p:cNvGrpSpPr>
            <p:nvPr/>
          </p:nvGrpSpPr>
          <p:grpSpPr>
            <a:xfrm>
              <a:off x="8965548" y="2149902"/>
              <a:ext cx="357242" cy="813989"/>
              <a:chOff x="3672681" y="1899920"/>
              <a:chExt cx="1293813" cy="2947988"/>
            </a:xfrm>
            <a:grpFill/>
          </p:grpSpPr>
          <p:sp>
            <p:nvSpPr>
              <p:cNvPr id="120" name="Freeform 1">
                <a:extLst>
                  <a:ext uri="{FF2B5EF4-FFF2-40B4-BE49-F238E27FC236}">
                    <a16:creationId xmlns:a16="http://schemas.microsoft.com/office/drawing/2014/main" id="{DD8DEB51-22C9-4280-A545-63119C3CE1D4}"/>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2">
                <a:extLst>
                  <a:ext uri="{FF2B5EF4-FFF2-40B4-BE49-F238E27FC236}">
                    <a16:creationId xmlns:a16="http://schemas.microsoft.com/office/drawing/2014/main" id="{D56E8CFD-8B03-4949-8781-753FF13BB591}"/>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7" name="Group 119">
              <a:extLst>
                <a:ext uri="{FF2B5EF4-FFF2-40B4-BE49-F238E27FC236}">
                  <a16:creationId xmlns:a16="http://schemas.microsoft.com/office/drawing/2014/main" id="{03D18A7D-5460-496F-BE81-D23A930B8B58}"/>
                </a:ext>
              </a:extLst>
            </p:cNvPr>
            <p:cNvGrpSpPr>
              <a:grpSpLocks noChangeAspect="1"/>
            </p:cNvGrpSpPr>
            <p:nvPr/>
          </p:nvGrpSpPr>
          <p:grpSpPr>
            <a:xfrm>
              <a:off x="9345076" y="2148162"/>
              <a:ext cx="357242" cy="813989"/>
              <a:chOff x="3672681" y="1899920"/>
              <a:chExt cx="1293813" cy="2947988"/>
            </a:xfrm>
            <a:grpFill/>
          </p:grpSpPr>
          <p:sp>
            <p:nvSpPr>
              <p:cNvPr id="118" name="Freeform 1">
                <a:extLst>
                  <a:ext uri="{FF2B5EF4-FFF2-40B4-BE49-F238E27FC236}">
                    <a16:creationId xmlns:a16="http://schemas.microsoft.com/office/drawing/2014/main" id="{A17C1878-8C60-4355-ABC1-CE2C41C18093}"/>
                  </a:ext>
                </a:extLst>
              </p:cNvPr>
              <p:cNvSpPr>
                <a:spLocks noChangeArrowheads="1"/>
              </p:cNvSpPr>
              <p:nvPr/>
            </p:nvSpPr>
            <p:spPr bwMode="auto">
              <a:xfrm>
                <a:off x="3672681" y="2428558"/>
                <a:ext cx="1293813" cy="2419350"/>
              </a:xfrm>
              <a:custGeom>
                <a:avLst/>
                <a:gdLst>
                  <a:gd name="T0" fmla="*/ 3593 w 3594"/>
                  <a:gd name="T1" fmla="*/ 2874 h 6719"/>
                  <a:gd name="T2" fmla="*/ 3593 w 3594"/>
                  <a:gd name="T3" fmla="*/ 2874 h 6719"/>
                  <a:gd name="T4" fmla="*/ 3000 w 3594"/>
                  <a:gd name="T5" fmla="*/ 625 h 6719"/>
                  <a:gd name="T6" fmla="*/ 2250 w 3594"/>
                  <a:gd name="T7" fmla="*/ 0 h 6719"/>
                  <a:gd name="T8" fmla="*/ 1375 w 3594"/>
                  <a:gd name="T9" fmla="*/ 0 h 6719"/>
                  <a:gd name="T10" fmla="*/ 625 w 3594"/>
                  <a:gd name="T11" fmla="*/ 625 h 6719"/>
                  <a:gd name="T12" fmla="*/ 0 w 3594"/>
                  <a:gd name="T13" fmla="*/ 2874 h 6719"/>
                  <a:gd name="T14" fmla="*/ 125 w 3594"/>
                  <a:gd name="T15" fmla="*/ 3249 h 6719"/>
                  <a:gd name="T16" fmla="*/ 500 w 3594"/>
                  <a:gd name="T17" fmla="*/ 2999 h 6719"/>
                  <a:gd name="T18" fmla="*/ 1000 w 3594"/>
                  <a:gd name="T19" fmla="*/ 1000 h 6719"/>
                  <a:gd name="T20" fmla="*/ 1250 w 3594"/>
                  <a:gd name="T21" fmla="*/ 1000 h 6719"/>
                  <a:gd name="T22" fmla="*/ 375 w 3594"/>
                  <a:gd name="T23" fmla="*/ 4093 h 6719"/>
                  <a:gd name="T24" fmla="*/ 1125 w 3594"/>
                  <a:gd name="T25" fmla="*/ 4093 h 6719"/>
                  <a:gd name="T26" fmla="*/ 1125 w 3594"/>
                  <a:gd name="T27" fmla="*/ 6343 h 6719"/>
                  <a:gd name="T28" fmla="*/ 1375 w 3594"/>
                  <a:gd name="T29" fmla="*/ 6718 h 6719"/>
                  <a:gd name="T30" fmla="*/ 1750 w 3594"/>
                  <a:gd name="T31" fmla="*/ 6343 h 6719"/>
                  <a:gd name="T32" fmla="*/ 1750 w 3594"/>
                  <a:gd name="T33" fmla="*/ 4093 h 6719"/>
                  <a:gd name="T34" fmla="*/ 2000 w 3594"/>
                  <a:gd name="T35" fmla="*/ 4093 h 6719"/>
                  <a:gd name="T36" fmla="*/ 2000 w 3594"/>
                  <a:gd name="T37" fmla="*/ 6343 h 6719"/>
                  <a:gd name="T38" fmla="*/ 2250 w 3594"/>
                  <a:gd name="T39" fmla="*/ 6718 h 6719"/>
                  <a:gd name="T40" fmla="*/ 2500 w 3594"/>
                  <a:gd name="T41" fmla="*/ 6343 h 6719"/>
                  <a:gd name="T42" fmla="*/ 2500 w 3594"/>
                  <a:gd name="T43" fmla="*/ 4093 h 6719"/>
                  <a:gd name="T44" fmla="*/ 3218 w 3594"/>
                  <a:gd name="T45" fmla="*/ 4093 h 6719"/>
                  <a:gd name="T46" fmla="*/ 2375 w 3594"/>
                  <a:gd name="T47" fmla="*/ 1000 h 6719"/>
                  <a:gd name="T48" fmla="*/ 2625 w 3594"/>
                  <a:gd name="T49" fmla="*/ 1000 h 6719"/>
                  <a:gd name="T50" fmla="*/ 3093 w 3594"/>
                  <a:gd name="T51" fmla="*/ 2999 h 6719"/>
                  <a:gd name="T52" fmla="*/ 3468 w 3594"/>
                  <a:gd name="T53" fmla="*/ 3249 h 6719"/>
                  <a:gd name="T54" fmla="*/ 3593 w 3594"/>
                  <a:gd name="T55" fmla="*/ 2874 h 6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94" h="6719">
                    <a:moveTo>
                      <a:pt x="3593" y="2874"/>
                    </a:moveTo>
                    <a:lnTo>
                      <a:pt x="3593" y="2874"/>
                    </a:lnTo>
                    <a:cubicBezTo>
                      <a:pt x="3000" y="625"/>
                      <a:pt x="3000" y="625"/>
                      <a:pt x="3000" y="625"/>
                    </a:cubicBezTo>
                    <a:cubicBezTo>
                      <a:pt x="2875" y="250"/>
                      <a:pt x="2625" y="0"/>
                      <a:pt x="2250" y="0"/>
                    </a:cubicBezTo>
                    <a:cubicBezTo>
                      <a:pt x="1375" y="0"/>
                      <a:pt x="1375" y="0"/>
                      <a:pt x="1375" y="0"/>
                    </a:cubicBezTo>
                    <a:cubicBezTo>
                      <a:pt x="1000" y="0"/>
                      <a:pt x="750" y="250"/>
                      <a:pt x="625" y="625"/>
                    </a:cubicBezTo>
                    <a:cubicBezTo>
                      <a:pt x="0" y="2874"/>
                      <a:pt x="0" y="2874"/>
                      <a:pt x="0" y="2874"/>
                    </a:cubicBezTo>
                    <a:cubicBezTo>
                      <a:pt x="0" y="2999"/>
                      <a:pt x="0" y="3124"/>
                      <a:pt x="125" y="3249"/>
                    </a:cubicBezTo>
                    <a:cubicBezTo>
                      <a:pt x="250" y="3249"/>
                      <a:pt x="500" y="3124"/>
                      <a:pt x="500" y="2999"/>
                    </a:cubicBezTo>
                    <a:cubicBezTo>
                      <a:pt x="1000" y="1000"/>
                      <a:pt x="1000" y="1000"/>
                      <a:pt x="1000" y="1000"/>
                    </a:cubicBezTo>
                    <a:cubicBezTo>
                      <a:pt x="1250" y="1000"/>
                      <a:pt x="1250" y="1000"/>
                      <a:pt x="1250" y="1000"/>
                    </a:cubicBezTo>
                    <a:cubicBezTo>
                      <a:pt x="375" y="4093"/>
                      <a:pt x="375" y="4093"/>
                      <a:pt x="375" y="4093"/>
                    </a:cubicBezTo>
                    <a:cubicBezTo>
                      <a:pt x="1125" y="4093"/>
                      <a:pt x="1125" y="4093"/>
                      <a:pt x="1125" y="4093"/>
                    </a:cubicBezTo>
                    <a:cubicBezTo>
                      <a:pt x="1125" y="6343"/>
                      <a:pt x="1125" y="6343"/>
                      <a:pt x="1125" y="6343"/>
                    </a:cubicBezTo>
                    <a:cubicBezTo>
                      <a:pt x="1125" y="6468"/>
                      <a:pt x="1250" y="6718"/>
                      <a:pt x="1375" y="6718"/>
                    </a:cubicBezTo>
                    <a:cubicBezTo>
                      <a:pt x="1625" y="6718"/>
                      <a:pt x="1750" y="6468"/>
                      <a:pt x="1750" y="6343"/>
                    </a:cubicBezTo>
                    <a:cubicBezTo>
                      <a:pt x="1750" y="4093"/>
                      <a:pt x="1750" y="4093"/>
                      <a:pt x="1750" y="4093"/>
                    </a:cubicBezTo>
                    <a:cubicBezTo>
                      <a:pt x="2000" y="4093"/>
                      <a:pt x="2000" y="4093"/>
                      <a:pt x="2000" y="4093"/>
                    </a:cubicBezTo>
                    <a:cubicBezTo>
                      <a:pt x="2000" y="6343"/>
                      <a:pt x="2000" y="6343"/>
                      <a:pt x="2000" y="6343"/>
                    </a:cubicBezTo>
                    <a:cubicBezTo>
                      <a:pt x="2000" y="6468"/>
                      <a:pt x="2125" y="6718"/>
                      <a:pt x="2250" y="6718"/>
                    </a:cubicBezTo>
                    <a:cubicBezTo>
                      <a:pt x="2375" y="6718"/>
                      <a:pt x="2500" y="6468"/>
                      <a:pt x="2500" y="6343"/>
                    </a:cubicBezTo>
                    <a:cubicBezTo>
                      <a:pt x="2500" y="4093"/>
                      <a:pt x="2500" y="4093"/>
                      <a:pt x="2500" y="4093"/>
                    </a:cubicBezTo>
                    <a:cubicBezTo>
                      <a:pt x="3218" y="4093"/>
                      <a:pt x="3218" y="4093"/>
                      <a:pt x="3218" y="4093"/>
                    </a:cubicBezTo>
                    <a:cubicBezTo>
                      <a:pt x="2375" y="1000"/>
                      <a:pt x="2375" y="1000"/>
                      <a:pt x="2375" y="1000"/>
                    </a:cubicBezTo>
                    <a:cubicBezTo>
                      <a:pt x="2625" y="1000"/>
                      <a:pt x="2625" y="1000"/>
                      <a:pt x="2625" y="1000"/>
                    </a:cubicBezTo>
                    <a:cubicBezTo>
                      <a:pt x="3093" y="2999"/>
                      <a:pt x="3093" y="2999"/>
                      <a:pt x="3093" y="2999"/>
                    </a:cubicBezTo>
                    <a:cubicBezTo>
                      <a:pt x="3218" y="3124"/>
                      <a:pt x="3343" y="3249"/>
                      <a:pt x="3468" y="3249"/>
                    </a:cubicBezTo>
                    <a:cubicBezTo>
                      <a:pt x="3593" y="3124"/>
                      <a:pt x="3593" y="2999"/>
                      <a:pt x="3593" y="2874"/>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2">
                <a:extLst>
                  <a:ext uri="{FF2B5EF4-FFF2-40B4-BE49-F238E27FC236}">
                    <a16:creationId xmlns:a16="http://schemas.microsoft.com/office/drawing/2014/main" id="{920A00B2-F446-48BF-A001-EDA50B41A82F}"/>
                  </a:ext>
                </a:extLst>
              </p:cNvPr>
              <p:cNvSpPr>
                <a:spLocks noChangeArrowheads="1"/>
              </p:cNvSpPr>
              <p:nvPr/>
            </p:nvSpPr>
            <p:spPr bwMode="auto">
              <a:xfrm>
                <a:off x="4077494" y="1899920"/>
                <a:ext cx="495300" cy="495300"/>
              </a:xfrm>
              <a:custGeom>
                <a:avLst/>
                <a:gdLst>
                  <a:gd name="T0" fmla="*/ 750 w 1376"/>
                  <a:gd name="T1" fmla="*/ 1375 h 1376"/>
                  <a:gd name="T2" fmla="*/ 750 w 1376"/>
                  <a:gd name="T3" fmla="*/ 1375 h 1376"/>
                  <a:gd name="T4" fmla="*/ 1375 w 1376"/>
                  <a:gd name="T5" fmla="*/ 625 h 1376"/>
                  <a:gd name="T6" fmla="*/ 750 w 1376"/>
                  <a:gd name="T7" fmla="*/ 0 h 1376"/>
                  <a:gd name="T8" fmla="*/ 0 w 1376"/>
                  <a:gd name="T9" fmla="*/ 625 h 1376"/>
                  <a:gd name="T10" fmla="*/ 750 w 1376"/>
                  <a:gd name="T11" fmla="*/ 1375 h 1376"/>
                </a:gdLst>
                <a:ahLst/>
                <a:cxnLst>
                  <a:cxn ang="0">
                    <a:pos x="T0" y="T1"/>
                  </a:cxn>
                  <a:cxn ang="0">
                    <a:pos x="T2" y="T3"/>
                  </a:cxn>
                  <a:cxn ang="0">
                    <a:pos x="T4" y="T5"/>
                  </a:cxn>
                  <a:cxn ang="0">
                    <a:pos x="T6" y="T7"/>
                  </a:cxn>
                  <a:cxn ang="0">
                    <a:pos x="T8" y="T9"/>
                  </a:cxn>
                  <a:cxn ang="0">
                    <a:pos x="T10" y="T11"/>
                  </a:cxn>
                </a:cxnLst>
                <a:rect l="0" t="0" r="r" b="b"/>
                <a:pathLst>
                  <a:path w="1376" h="1376">
                    <a:moveTo>
                      <a:pt x="750" y="1375"/>
                    </a:moveTo>
                    <a:lnTo>
                      <a:pt x="750" y="1375"/>
                    </a:lnTo>
                    <a:cubicBezTo>
                      <a:pt x="1125" y="1375"/>
                      <a:pt x="1375" y="1125"/>
                      <a:pt x="1375" y="625"/>
                    </a:cubicBezTo>
                    <a:cubicBezTo>
                      <a:pt x="1375" y="250"/>
                      <a:pt x="1125" y="0"/>
                      <a:pt x="750" y="0"/>
                    </a:cubicBezTo>
                    <a:cubicBezTo>
                      <a:pt x="250" y="0"/>
                      <a:pt x="0" y="250"/>
                      <a:pt x="0" y="625"/>
                    </a:cubicBezTo>
                    <a:cubicBezTo>
                      <a:pt x="0" y="1125"/>
                      <a:pt x="250" y="1375"/>
                      <a:pt x="750" y="1375"/>
                    </a:cubicBezTo>
                  </a:path>
                </a:pathLst>
              </a:custGeom>
              <a:grpFill/>
              <a:ln>
                <a:solidFill>
                  <a:schemeClr val="bg1"/>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just">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30" name="Content Placeholder 2">
            <a:extLst>
              <a:ext uri="{FF2B5EF4-FFF2-40B4-BE49-F238E27FC236}">
                <a16:creationId xmlns:a16="http://schemas.microsoft.com/office/drawing/2014/main" id="{C2EDD524-3C29-41A2-9B7C-2C15A210A7ED}"/>
              </a:ext>
            </a:extLst>
          </p:cNvPr>
          <p:cNvSpPr txBox="1">
            <a:spLocks/>
          </p:cNvSpPr>
          <p:nvPr/>
        </p:nvSpPr>
        <p:spPr>
          <a:xfrm>
            <a:off x="6410242" y="2510750"/>
            <a:ext cx="1869494" cy="1278472"/>
          </a:xfrm>
          <a:prstGeom prst="rect">
            <a:avLst/>
          </a:prstGeom>
        </p:spPr>
        <p:txBody>
          <a:bodyPr vert="horz" lIns="99996" tIns="49997" rIns="99996" bIns="49997"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buNone/>
            </a:pPr>
            <a:r>
              <a:rPr lang="zh-CN" alt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点击添加相关标题文字，修改文字内容，也可以直接复制你的内容到此。</a:t>
            </a: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Content Placeholder 2">
            <a:extLst>
              <a:ext uri="{FF2B5EF4-FFF2-40B4-BE49-F238E27FC236}">
                <a16:creationId xmlns:a16="http://schemas.microsoft.com/office/drawing/2014/main" id="{AF1D2290-5C91-4B3B-8A6B-ED9E8BFC4302}"/>
              </a:ext>
            </a:extLst>
          </p:cNvPr>
          <p:cNvSpPr txBox="1">
            <a:spLocks/>
          </p:cNvSpPr>
          <p:nvPr/>
        </p:nvSpPr>
        <p:spPr>
          <a:xfrm>
            <a:off x="5887795" y="2559362"/>
            <a:ext cx="643281" cy="354165"/>
          </a:xfrm>
          <a:prstGeom prst="rect">
            <a:avLst/>
          </a:prstGeom>
        </p:spPr>
        <p:txBody>
          <a:bodyPr vert="horz" lIns="99996" tIns="49997" rIns="99996" bIns="49997"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id-ID" sz="1333"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40%</a:t>
            </a:r>
          </a:p>
        </p:txBody>
      </p:sp>
      <p:sp>
        <p:nvSpPr>
          <p:cNvPr id="132" name="Content Placeholder 2">
            <a:extLst>
              <a:ext uri="{FF2B5EF4-FFF2-40B4-BE49-F238E27FC236}">
                <a16:creationId xmlns:a16="http://schemas.microsoft.com/office/drawing/2014/main" id="{E5D7C7A2-D780-4042-BFA9-3228807B801F}"/>
              </a:ext>
            </a:extLst>
          </p:cNvPr>
          <p:cNvSpPr txBox="1">
            <a:spLocks/>
          </p:cNvSpPr>
          <p:nvPr/>
        </p:nvSpPr>
        <p:spPr>
          <a:xfrm>
            <a:off x="6403344" y="4173480"/>
            <a:ext cx="1869494" cy="1278472"/>
          </a:xfrm>
          <a:prstGeom prst="rect">
            <a:avLst/>
          </a:prstGeom>
        </p:spPr>
        <p:txBody>
          <a:bodyPr vert="horz" lIns="99996" tIns="49997" rIns="99996" bIns="49997"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buNone/>
            </a:pPr>
            <a:r>
              <a:rPr lang="zh-CN" alt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点击添加相关标题文字，修改文字内容，也可以直接复制你的内容到此。</a:t>
            </a: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Content Placeholder 2">
            <a:extLst>
              <a:ext uri="{FF2B5EF4-FFF2-40B4-BE49-F238E27FC236}">
                <a16:creationId xmlns:a16="http://schemas.microsoft.com/office/drawing/2014/main" id="{980046B1-83B1-4784-9326-AC8A27122C72}"/>
              </a:ext>
            </a:extLst>
          </p:cNvPr>
          <p:cNvSpPr txBox="1">
            <a:spLocks/>
          </p:cNvSpPr>
          <p:nvPr/>
        </p:nvSpPr>
        <p:spPr>
          <a:xfrm>
            <a:off x="5880900" y="4222087"/>
            <a:ext cx="643281" cy="390595"/>
          </a:xfrm>
          <a:prstGeom prst="rect">
            <a:avLst/>
          </a:prstGeom>
        </p:spPr>
        <p:txBody>
          <a:bodyPr vert="horz" lIns="99996" tIns="49997" rIns="99996" bIns="49997"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id-ID" sz="1333"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60%</a:t>
            </a:r>
          </a:p>
        </p:txBody>
      </p:sp>
      <p:sp>
        <p:nvSpPr>
          <p:cNvPr id="134" name="Content Placeholder 2">
            <a:extLst>
              <a:ext uri="{FF2B5EF4-FFF2-40B4-BE49-F238E27FC236}">
                <a16:creationId xmlns:a16="http://schemas.microsoft.com/office/drawing/2014/main" id="{302B8930-14DB-441D-B404-710CE92F89B4}"/>
              </a:ext>
            </a:extLst>
          </p:cNvPr>
          <p:cNvSpPr txBox="1">
            <a:spLocks/>
          </p:cNvSpPr>
          <p:nvPr/>
        </p:nvSpPr>
        <p:spPr>
          <a:xfrm rot="16200000">
            <a:off x="485642" y="2616815"/>
            <a:ext cx="1453714" cy="270115"/>
          </a:xfrm>
          <a:prstGeom prst="rect">
            <a:avLst/>
          </a:prstGeom>
        </p:spPr>
        <p:txBody>
          <a:bodyPr vert="horz" lIns="99996" tIns="49997" rIns="99996" bIns="49997"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zh-CN" altLang="en-US" sz="10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Content Placeholder 2">
            <a:extLst>
              <a:ext uri="{FF2B5EF4-FFF2-40B4-BE49-F238E27FC236}">
                <a16:creationId xmlns:a16="http://schemas.microsoft.com/office/drawing/2014/main" id="{33B9F651-F27A-45F0-B670-163F2F55FAE6}"/>
              </a:ext>
            </a:extLst>
          </p:cNvPr>
          <p:cNvSpPr txBox="1">
            <a:spLocks/>
          </p:cNvSpPr>
          <p:nvPr/>
        </p:nvSpPr>
        <p:spPr>
          <a:xfrm rot="16200000">
            <a:off x="800756" y="2628435"/>
            <a:ext cx="1453718" cy="270111"/>
          </a:xfrm>
          <a:prstGeom prst="rect">
            <a:avLst/>
          </a:prstGeom>
        </p:spPr>
        <p:txBody>
          <a:bodyPr vert="horz" lIns="99996" tIns="49997" rIns="99996" bIns="49997"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zh-CN" altLang="en-US" sz="10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Content Placeholder 2">
            <a:extLst>
              <a:ext uri="{FF2B5EF4-FFF2-40B4-BE49-F238E27FC236}">
                <a16:creationId xmlns:a16="http://schemas.microsoft.com/office/drawing/2014/main" id="{FBF2134F-4DA9-4F47-86B9-86E6AF66C070}"/>
              </a:ext>
            </a:extLst>
          </p:cNvPr>
          <p:cNvSpPr txBox="1">
            <a:spLocks/>
          </p:cNvSpPr>
          <p:nvPr/>
        </p:nvSpPr>
        <p:spPr>
          <a:xfrm rot="16200000">
            <a:off x="1115871" y="2628435"/>
            <a:ext cx="1453718" cy="270111"/>
          </a:xfrm>
          <a:prstGeom prst="rect">
            <a:avLst/>
          </a:prstGeom>
        </p:spPr>
        <p:txBody>
          <a:bodyPr vert="horz" lIns="99996" tIns="49997" rIns="99996" bIns="49997"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zh-CN" altLang="en-US" sz="10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Content Placeholder 2">
            <a:extLst>
              <a:ext uri="{FF2B5EF4-FFF2-40B4-BE49-F238E27FC236}">
                <a16:creationId xmlns:a16="http://schemas.microsoft.com/office/drawing/2014/main" id="{6E7ED7AD-D2F5-4755-B260-69B6776799A9}"/>
              </a:ext>
            </a:extLst>
          </p:cNvPr>
          <p:cNvSpPr txBox="1">
            <a:spLocks/>
          </p:cNvSpPr>
          <p:nvPr/>
        </p:nvSpPr>
        <p:spPr>
          <a:xfrm rot="16200000">
            <a:off x="1430987" y="2656594"/>
            <a:ext cx="1453718" cy="270113"/>
          </a:xfrm>
          <a:prstGeom prst="rect">
            <a:avLst/>
          </a:prstGeom>
        </p:spPr>
        <p:txBody>
          <a:bodyPr vert="horz" lIns="99996" tIns="49997" rIns="99996" bIns="49997"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zh-CN" altLang="en-US" sz="10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6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435556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400"/>
                                        <p:tgtEl>
                                          <p:spTgt spid="2"/>
                                        </p:tgtEl>
                                      </p:cBhvr>
                                    </p:animEffect>
                                  </p:childTnLst>
                                </p:cTn>
                              </p:par>
                              <p:par>
                                <p:cTn id="8" presetID="31" presetClass="entr" presetSubtype="0" fill="hold" nodeType="withEffect">
                                  <p:stCondLst>
                                    <p:cond delay="2500"/>
                                  </p:stCondLst>
                                  <p:childTnLst>
                                    <p:set>
                                      <p:cBhvr>
                                        <p:cTn id="9" dur="1" fill="hold">
                                          <p:stCondLst>
                                            <p:cond delay="0"/>
                                          </p:stCondLst>
                                        </p:cTn>
                                        <p:tgtEl>
                                          <p:spTgt spid="35"/>
                                        </p:tgtEl>
                                        <p:attrNameLst>
                                          <p:attrName>style.visibility</p:attrName>
                                        </p:attrNameLst>
                                      </p:cBhvr>
                                      <p:to>
                                        <p:strVal val="visible"/>
                                      </p:to>
                                    </p:set>
                                    <p:anim calcmode="lin" valueType="num">
                                      <p:cBhvr>
                                        <p:cTn id="10" dur="1000" fill="hold"/>
                                        <p:tgtEl>
                                          <p:spTgt spid="35"/>
                                        </p:tgtEl>
                                        <p:attrNameLst>
                                          <p:attrName>ppt_w</p:attrName>
                                        </p:attrNameLst>
                                      </p:cBhvr>
                                      <p:tavLst>
                                        <p:tav tm="0">
                                          <p:val>
                                            <p:fltVal val="0"/>
                                          </p:val>
                                        </p:tav>
                                        <p:tav tm="100000">
                                          <p:val>
                                            <p:strVal val="#ppt_w"/>
                                          </p:val>
                                        </p:tav>
                                      </p:tavLst>
                                    </p:anim>
                                    <p:anim calcmode="lin" valueType="num">
                                      <p:cBhvr>
                                        <p:cTn id="11" dur="1000" fill="hold"/>
                                        <p:tgtEl>
                                          <p:spTgt spid="35"/>
                                        </p:tgtEl>
                                        <p:attrNameLst>
                                          <p:attrName>ppt_h</p:attrName>
                                        </p:attrNameLst>
                                      </p:cBhvr>
                                      <p:tavLst>
                                        <p:tav tm="0">
                                          <p:val>
                                            <p:fltVal val="0"/>
                                          </p:val>
                                        </p:tav>
                                        <p:tav tm="100000">
                                          <p:val>
                                            <p:strVal val="#ppt_h"/>
                                          </p:val>
                                        </p:tav>
                                      </p:tavLst>
                                    </p:anim>
                                    <p:anim calcmode="lin" valueType="num">
                                      <p:cBhvr>
                                        <p:cTn id="12" dur="1000" fill="hold"/>
                                        <p:tgtEl>
                                          <p:spTgt spid="35"/>
                                        </p:tgtEl>
                                        <p:attrNameLst>
                                          <p:attrName>style.rotation</p:attrName>
                                        </p:attrNameLst>
                                      </p:cBhvr>
                                      <p:tavLst>
                                        <p:tav tm="0">
                                          <p:val>
                                            <p:fltVal val="90"/>
                                          </p:val>
                                        </p:tav>
                                        <p:tav tm="100000">
                                          <p:val>
                                            <p:fltVal val="0"/>
                                          </p:val>
                                        </p:tav>
                                      </p:tavLst>
                                    </p:anim>
                                    <p:animEffect transition="in" filter="fade">
                                      <p:cBhvr>
                                        <p:cTn id="13" dur="1000"/>
                                        <p:tgtEl>
                                          <p:spTgt spid="35"/>
                                        </p:tgtEl>
                                      </p:cBhvr>
                                    </p:animEffect>
                                  </p:childTnLst>
                                </p:cTn>
                              </p:par>
                              <p:par>
                                <p:cTn id="14" presetID="22" presetClass="entr" presetSubtype="2" fill="hold" nodeType="withEffect">
                                  <p:stCondLst>
                                    <p:cond delay="3500"/>
                                  </p:stCondLst>
                                  <p:childTnLst>
                                    <p:set>
                                      <p:cBhvr>
                                        <p:cTn id="15" dur="1" fill="hold">
                                          <p:stCondLst>
                                            <p:cond delay="0"/>
                                          </p:stCondLst>
                                        </p:cTn>
                                        <p:tgtEl>
                                          <p:spTgt spid="36"/>
                                        </p:tgtEl>
                                        <p:attrNameLst>
                                          <p:attrName>style.visibility</p:attrName>
                                        </p:attrNameLst>
                                      </p:cBhvr>
                                      <p:to>
                                        <p:strVal val="visible"/>
                                      </p:to>
                                    </p:set>
                                    <p:animEffect transition="in" filter="wipe(right)">
                                      <p:cBhvr>
                                        <p:cTn id="16" dur="500"/>
                                        <p:tgtEl>
                                          <p:spTgt spid="36"/>
                                        </p:tgtEl>
                                      </p:cBhvr>
                                    </p:animEffect>
                                  </p:childTnLst>
                                </p:cTn>
                              </p:par>
                              <p:par>
                                <p:cTn id="17" presetID="22" presetClass="entr" presetSubtype="2" fill="hold" nodeType="withEffect">
                                  <p:stCondLst>
                                    <p:cond delay="3500"/>
                                  </p:stCondLst>
                                  <p:childTnLst>
                                    <p:set>
                                      <p:cBhvr>
                                        <p:cTn id="18" dur="1" fill="hold">
                                          <p:stCondLst>
                                            <p:cond delay="0"/>
                                          </p:stCondLst>
                                        </p:cTn>
                                        <p:tgtEl>
                                          <p:spTgt spid="67"/>
                                        </p:tgtEl>
                                        <p:attrNameLst>
                                          <p:attrName>style.visibility</p:attrName>
                                        </p:attrNameLst>
                                      </p:cBhvr>
                                      <p:to>
                                        <p:strVal val="visible"/>
                                      </p:to>
                                    </p:set>
                                    <p:animEffect transition="in" filter="wipe(right)">
                                      <p:cBhvr>
                                        <p:cTn id="19" dur="500"/>
                                        <p:tgtEl>
                                          <p:spTgt spid="67"/>
                                        </p:tgtEl>
                                      </p:cBhvr>
                                    </p:animEffect>
                                  </p:childTnLst>
                                </p:cTn>
                              </p:par>
                              <p:par>
                                <p:cTn id="20" presetID="22" presetClass="entr" presetSubtype="8" fill="hold" nodeType="withEffect">
                                  <p:stCondLst>
                                    <p:cond delay="3500"/>
                                  </p:stCondLst>
                                  <p:childTnLst>
                                    <p:set>
                                      <p:cBhvr>
                                        <p:cTn id="21" dur="1" fill="hold">
                                          <p:stCondLst>
                                            <p:cond delay="0"/>
                                          </p:stCondLst>
                                        </p:cTn>
                                        <p:tgtEl>
                                          <p:spTgt spid="80"/>
                                        </p:tgtEl>
                                        <p:attrNameLst>
                                          <p:attrName>style.visibility</p:attrName>
                                        </p:attrNameLst>
                                      </p:cBhvr>
                                      <p:to>
                                        <p:strVal val="visible"/>
                                      </p:to>
                                    </p:set>
                                    <p:animEffect transition="in" filter="wipe(left)">
                                      <p:cBhvr>
                                        <p:cTn id="22" dur="500"/>
                                        <p:tgtEl>
                                          <p:spTgt spid="80"/>
                                        </p:tgtEl>
                                      </p:cBhvr>
                                    </p:animEffect>
                                  </p:childTnLst>
                                </p:cTn>
                              </p:par>
                              <p:par>
                                <p:cTn id="23" presetID="22" presetClass="entr" presetSubtype="8" fill="hold" nodeType="withEffect">
                                  <p:stCondLst>
                                    <p:cond delay="3500"/>
                                  </p:stCondLst>
                                  <p:childTnLst>
                                    <p:set>
                                      <p:cBhvr>
                                        <p:cTn id="24" dur="1" fill="hold">
                                          <p:stCondLst>
                                            <p:cond delay="0"/>
                                          </p:stCondLst>
                                        </p:cTn>
                                        <p:tgtEl>
                                          <p:spTgt spid="111"/>
                                        </p:tgtEl>
                                        <p:attrNameLst>
                                          <p:attrName>style.visibility</p:attrName>
                                        </p:attrNameLst>
                                      </p:cBhvr>
                                      <p:to>
                                        <p:strVal val="visible"/>
                                      </p:to>
                                    </p:set>
                                    <p:animEffect transition="in" filter="wipe(left)">
                                      <p:cBhvr>
                                        <p:cTn id="25" dur="500"/>
                                        <p:tgtEl>
                                          <p:spTgt spid="111"/>
                                        </p:tgtEl>
                                      </p:cBhvr>
                                    </p:animEffect>
                                  </p:childTnLst>
                                </p:cTn>
                              </p:par>
                              <p:par>
                                <p:cTn id="26" presetID="2" presetClass="entr" presetSubtype="4" fill="hold" grpId="0" nodeType="withEffect">
                                  <p:stCondLst>
                                    <p:cond delay="4000"/>
                                  </p:stCondLst>
                                  <p:childTnLst>
                                    <p:set>
                                      <p:cBhvr>
                                        <p:cTn id="27" dur="1" fill="hold">
                                          <p:stCondLst>
                                            <p:cond delay="0"/>
                                          </p:stCondLst>
                                        </p:cTn>
                                        <p:tgtEl>
                                          <p:spTgt spid="130"/>
                                        </p:tgtEl>
                                        <p:attrNameLst>
                                          <p:attrName>style.visibility</p:attrName>
                                        </p:attrNameLst>
                                      </p:cBhvr>
                                      <p:to>
                                        <p:strVal val="visible"/>
                                      </p:to>
                                    </p:set>
                                    <p:anim calcmode="lin" valueType="num">
                                      <p:cBhvr additive="base">
                                        <p:cTn id="28" dur="500" fill="hold"/>
                                        <p:tgtEl>
                                          <p:spTgt spid="130"/>
                                        </p:tgtEl>
                                        <p:attrNameLst>
                                          <p:attrName>ppt_x</p:attrName>
                                        </p:attrNameLst>
                                      </p:cBhvr>
                                      <p:tavLst>
                                        <p:tav tm="0">
                                          <p:val>
                                            <p:strVal val="#ppt_x"/>
                                          </p:val>
                                        </p:tav>
                                        <p:tav tm="100000">
                                          <p:val>
                                            <p:strVal val="#ppt_x"/>
                                          </p:val>
                                        </p:tav>
                                      </p:tavLst>
                                    </p:anim>
                                    <p:anim calcmode="lin" valueType="num">
                                      <p:cBhvr additive="base">
                                        <p:cTn id="29" dur="500" fill="hold"/>
                                        <p:tgtEl>
                                          <p:spTgt spid="130"/>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0"/>
                                  </p:stCondLst>
                                  <p:childTnLst>
                                    <p:set>
                                      <p:cBhvr>
                                        <p:cTn id="31" dur="1" fill="hold">
                                          <p:stCondLst>
                                            <p:cond delay="0"/>
                                          </p:stCondLst>
                                        </p:cTn>
                                        <p:tgtEl>
                                          <p:spTgt spid="131"/>
                                        </p:tgtEl>
                                        <p:attrNameLst>
                                          <p:attrName>style.visibility</p:attrName>
                                        </p:attrNameLst>
                                      </p:cBhvr>
                                      <p:to>
                                        <p:strVal val="visible"/>
                                      </p:to>
                                    </p:set>
                                    <p:anim calcmode="lin" valueType="num">
                                      <p:cBhvr additive="base">
                                        <p:cTn id="32" dur="500" fill="hold"/>
                                        <p:tgtEl>
                                          <p:spTgt spid="131"/>
                                        </p:tgtEl>
                                        <p:attrNameLst>
                                          <p:attrName>ppt_x</p:attrName>
                                        </p:attrNameLst>
                                      </p:cBhvr>
                                      <p:tavLst>
                                        <p:tav tm="0">
                                          <p:val>
                                            <p:strVal val="#ppt_x"/>
                                          </p:val>
                                        </p:tav>
                                        <p:tav tm="100000">
                                          <p:val>
                                            <p:strVal val="#ppt_x"/>
                                          </p:val>
                                        </p:tav>
                                      </p:tavLst>
                                    </p:anim>
                                    <p:anim calcmode="lin" valueType="num">
                                      <p:cBhvr additive="base">
                                        <p:cTn id="33" dur="500" fill="hold"/>
                                        <p:tgtEl>
                                          <p:spTgt spid="13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4000"/>
                                  </p:stCondLst>
                                  <p:childTnLst>
                                    <p:set>
                                      <p:cBhvr>
                                        <p:cTn id="35" dur="1" fill="hold">
                                          <p:stCondLst>
                                            <p:cond delay="0"/>
                                          </p:stCondLst>
                                        </p:cTn>
                                        <p:tgtEl>
                                          <p:spTgt spid="132"/>
                                        </p:tgtEl>
                                        <p:attrNameLst>
                                          <p:attrName>style.visibility</p:attrName>
                                        </p:attrNameLst>
                                      </p:cBhvr>
                                      <p:to>
                                        <p:strVal val="visible"/>
                                      </p:to>
                                    </p:set>
                                    <p:anim calcmode="lin" valueType="num">
                                      <p:cBhvr additive="base">
                                        <p:cTn id="36" dur="500" fill="hold"/>
                                        <p:tgtEl>
                                          <p:spTgt spid="132"/>
                                        </p:tgtEl>
                                        <p:attrNameLst>
                                          <p:attrName>ppt_x</p:attrName>
                                        </p:attrNameLst>
                                      </p:cBhvr>
                                      <p:tavLst>
                                        <p:tav tm="0">
                                          <p:val>
                                            <p:strVal val="#ppt_x"/>
                                          </p:val>
                                        </p:tav>
                                        <p:tav tm="100000">
                                          <p:val>
                                            <p:strVal val="#ppt_x"/>
                                          </p:val>
                                        </p:tav>
                                      </p:tavLst>
                                    </p:anim>
                                    <p:anim calcmode="lin" valueType="num">
                                      <p:cBhvr additive="base">
                                        <p:cTn id="37" dur="500" fill="hold"/>
                                        <p:tgtEl>
                                          <p:spTgt spid="13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4000"/>
                                  </p:stCondLst>
                                  <p:childTnLst>
                                    <p:set>
                                      <p:cBhvr>
                                        <p:cTn id="39" dur="1" fill="hold">
                                          <p:stCondLst>
                                            <p:cond delay="0"/>
                                          </p:stCondLst>
                                        </p:cTn>
                                        <p:tgtEl>
                                          <p:spTgt spid="133"/>
                                        </p:tgtEl>
                                        <p:attrNameLst>
                                          <p:attrName>style.visibility</p:attrName>
                                        </p:attrNameLst>
                                      </p:cBhvr>
                                      <p:to>
                                        <p:strVal val="visible"/>
                                      </p:to>
                                    </p:set>
                                    <p:anim calcmode="lin" valueType="num">
                                      <p:cBhvr additive="base">
                                        <p:cTn id="40" dur="500" fill="hold"/>
                                        <p:tgtEl>
                                          <p:spTgt spid="133"/>
                                        </p:tgtEl>
                                        <p:attrNameLst>
                                          <p:attrName>ppt_x</p:attrName>
                                        </p:attrNameLst>
                                      </p:cBhvr>
                                      <p:tavLst>
                                        <p:tav tm="0">
                                          <p:val>
                                            <p:strVal val="#ppt_x"/>
                                          </p:val>
                                        </p:tav>
                                        <p:tav tm="100000">
                                          <p:val>
                                            <p:strVal val="#ppt_x"/>
                                          </p:val>
                                        </p:tav>
                                      </p:tavLst>
                                    </p:anim>
                                    <p:anim calcmode="lin" valueType="num">
                                      <p:cBhvr additive="base">
                                        <p:cTn id="41" dur="500" fill="hold"/>
                                        <p:tgtEl>
                                          <p:spTgt spid="133"/>
                                        </p:tgtEl>
                                        <p:attrNameLst>
                                          <p:attrName>ppt_y</p:attrName>
                                        </p:attrNameLst>
                                      </p:cBhvr>
                                      <p:tavLst>
                                        <p:tav tm="0">
                                          <p:val>
                                            <p:strVal val="1+#ppt_h/2"/>
                                          </p:val>
                                        </p:tav>
                                        <p:tav tm="100000">
                                          <p:val>
                                            <p:strVal val="#ppt_y"/>
                                          </p:val>
                                        </p:tav>
                                      </p:tavLst>
                                    </p:anim>
                                  </p:childTnLst>
                                </p:cTn>
                              </p:par>
                              <p:par>
                                <p:cTn id="42" presetID="22" presetClass="entr" presetSubtype="1" fill="hold" grpId="0" nodeType="withEffect">
                                  <p:stCondLst>
                                    <p:cond delay="4500"/>
                                  </p:stCondLst>
                                  <p:childTnLst>
                                    <p:set>
                                      <p:cBhvr>
                                        <p:cTn id="43" dur="1" fill="hold">
                                          <p:stCondLst>
                                            <p:cond delay="0"/>
                                          </p:stCondLst>
                                        </p:cTn>
                                        <p:tgtEl>
                                          <p:spTgt spid="134"/>
                                        </p:tgtEl>
                                        <p:attrNameLst>
                                          <p:attrName>style.visibility</p:attrName>
                                        </p:attrNameLst>
                                      </p:cBhvr>
                                      <p:to>
                                        <p:strVal val="visible"/>
                                      </p:to>
                                    </p:set>
                                    <p:animEffect transition="in" filter="wipe(up)">
                                      <p:cBhvr>
                                        <p:cTn id="44" dur="1000"/>
                                        <p:tgtEl>
                                          <p:spTgt spid="134"/>
                                        </p:tgtEl>
                                      </p:cBhvr>
                                    </p:animEffect>
                                  </p:childTnLst>
                                </p:cTn>
                              </p:par>
                              <p:par>
                                <p:cTn id="45" presetID="22" presetClass="entr" presetSubtype="1" fill="hold" grpId="0" nodeType="withEffect">
                                  <p:stCondLst>
                                    <p:cond delay="4500"/>
                                  </p:stCondLst>
                                  <p:childTnLst>
                                    <p:set>
                                      <p:cBhvr>
                                        <p:cTn id="46" dur="1" fill="hold">
                                          <p:stCondLst>
                                            <p:cond delay="0"/>
                                          </p:stCondLst>
                                        </p:cTn>
                                        <p:tgtEl>
                                          <p:spTgt spid="135"/>
                                        </p:tgtEl>
                                        <p:attrNameLst>
                                          <p:attrName>style.visibility</p:attrName>
                                        </p:attrNameLst>
                                      </p:cBhvr>
                                      <p:to>
                                        <p:strVal val="visible"/>
                                      </p:to>
                                    </p:set>
                                    <p:animEffect transition="in" filter="wipe(up)">
                                      <p:cBhvr>
                                        <p:cTn id="47" dur="1000"/>
                                        <p:tgtEl>
                                          <p:spTgt spid="135"/>
                                        </p:tgtEl>
                                      </p:cBhvr>
                                    </p:animEffect>
                                  </p:childTnLst>
                                </p:cTn>
                              </p:par>
                              <p:par>
                                <p:cTn id="48" presetID="22" presetClass="entr" presetSubtype="1" fill="hold" grpId="0" nodeType="withEffect">
                                  <p:stCondLst>
                                    <p:cond delay="4500"/>
                                  </p:stCondLst>
                                  <p:childTnLst>
                                    <p:set>
                                      <p:cBhvr>
                                        <p:cTn id="49" dur="1" fill="hold">
                                          <p:stCondLst>
                                            <p:cond delay="0"/>
                                          </p:stCondLst>
                                        </p:cTn>
                                        <p:tgtEl>
                                          <p:spTgt spid="136"/>
                                        </p:tgtEl>
                                        <p:attrNameLst>
                                          <p:attrName>style.visibility</p:attrName>
                                        </p:attrNameLst>
                                      </p:cBhvr>
                                      <p:to>
                                        <p:strVal val="visible"/>
                                      </p:to>
                                    </p:set>
                                    <p:animEffect transition="in" filter="wipe(up)">
                                      <p:cBhvr>
                                        <p:cTn id="50" dur="1000"/>
                                        <p:tgtEl>
                                          <p:spTgt spid="136"/>
                                        </p:tgtEl>
                                      </p:cBhvr>
                                    </p:animEffect>
                                  </p:childTnLst>
                                </p:cTn>
                              </p:par>
                              <p:par>
                                <p:cTn id="51" presetID="22" presetClass="entr" presetSubtype="1" fill="hold" grpId="0" nodeType="withEffect">
                                  <p:stCondLst>
                                    <p:cond delay="4500"/>
                                  </p:stCondLst>
                                  <p:childTnLst>
                                    <p:set>
                                      <p:cBhvr>
                                        <p:cTn id="52" dur="1" fill="hold">
                                          <p:stCondLst>
                                            <p:cond delay="0"/>
                                          </p:stCondLst>
                                        </p:cTn>
                                        <p:tgtEl>
                                          <p:spTgt spid="137"/>
                                        </p:tgtEl>
                                        <p:attrNameLst>
                                          <p:attrName>style.visibility</p:attrName>
                                        </p:attrNameLst>
                                      </p:cBhvr>
                                      <p:to>
                                        <p:strVal val="visible"/>
                                      </p:to>
                                    </p:set>
                                    <p:animEffect transition="in" filter="wipe(up)">
                                      <p:cBhvr>
                                        <p:cTn id="53" dur="1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p:bldP spid="133" grpId="0"/>
      <p:bldP spid="134" grpId="0"/>
      <p:bldP spid="135" grpId="0"/>
      <p:bldP spid="136" grpId="0"/>
      <p:bldP spid="1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168DDD-499D-46EE-9FF3-03E699F77F16}"/>
              </a:ext>
            </a:extLst>
          </p:cNvPr>
          <p:cNvSpPr/>
          <p:nvPr/>
        </p:nvSpPr>
        <p:spPr>
          <a:xfrm>
            <a:off x="0" y="2184400"/>
            <a:ext cx="12192000" cy="3238500"/>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3" name="椭圆 2">
            <a:extLst>
              <a:ext uri="{FF2B5EF4-FFF2-40B4-BE49-F238E27FC236}">
                <a16:creationId xmlns:a16="http://schemas.microsoft.com/office/drawing/2014/main" id="{5A9B975A-1356-4018-AD58-B1B4436EFB5C}"/>
              </a:ext>
            </a:extLst>
          </p:cNvPr>
          <p:cNvSpPr/>
          <p:nvPr/>
        </p:nvSpPr>
        <p:spPr>
          <a:xfrm>
            <a:off x="1289050" y="2805972"/>
            <a:ext cx="603250" cy="603250"/>
          </a:xfrm>
          <a:prstGeom prst="ellipse">
            <a:avLst/>
          </a:prstGeom>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useBgFill="1">
        <p:nvSpPr>
          <p:cNvPr id="4" name="椭圆 3">
            <a:extLst>
              <a:ext uri="{FF2B5EF4-FFF2-40B4-BE49-F238E27FC236}">
                <a16:creationId xmlns:a16="http://schemas.microsoft.com/office/drawing/2014/main" id="{E80BC835-9537-4C42-8C8D-6E170E63C0D4}"/>
              </a:ext>
            </a:extLst>
          </p:cNvPr>
          <p:cNvSpPr/>
          <p:nvPr/>
        </p:nvSpPr>
        <p:spPr>
          <a:xfrm>
            <a:off x="1289050" y="4264337"/>
            <a:ext cx="603250" cy="603250"/>
          </a:xfrm>
          <a:prstGeom prst="ellipse">
            <a:avLst/>
          </a:prstGeom>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useBgFill="1">
        <p:nvSpPr>
          <p:cNvPr id="5" name="椭圆 4">
            <a:extLst>
              <a:ext uri="{FF2B5EF4-FFF2-40B4-BE49-F238E27FC236}">
                <a16:creationId xmlns:a16="http://schemas.microsoft.com/office/drawing/2014/main" id="{193FE032-446D-43A6-90E3-ED3E34D2C761}"/>
              </a:ext>
            </a:extLst>
          </p:cNvPr>
          <p:cNvSpPr/>
          <p:nvPr/>
        </p:nvSpPr>
        <p:spPr>
          <a:xfrm>
            <a:off x="4348290" y="2805972"/>
            <a:ext cx="603250" cy="603250"/>
          </a:xfrm>
          <a:prstGeom prst="ellipse">
            <a:avLst/>
          </a:prstGeom>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useBgFill="1">
        <p:nvSpPr>
          <p:cNvPr id="6" name="椭圆 5">
            <a:extLst>
              <a:ext uri="{FF2B5EF4-FFF2-40B4-BE49-F238E27FC236}">
                <a16:creationId xmlns:a16="http://schemas.microsoft.com/office/drawing/2014/main" id="{5779857E-994B-4B4A-91A9-5B2E85C033BF}"/>
              </a:ext>
            </a:extLst>
          </p:cNvPr>
          <p:cNvSpPr/>
          <p:nvPr/>
        </p:nvSpPr>
        <p:spPr>
          <a:xfrm>
            <a:off x="4348290" y="4264337"/>
            <a:ext cx="603250" cy="603250"/>
          </a:xfrm>
          <a:prstGeom prst="ellipse">
            <a:avLst/>
          </a:prstGeom>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grpSp>
        <p:nvGrpSpPr>
          <p:cNvPr id="7" name="组合 6">
            <a:extLst>
              <a:ext uri="{FF2B5EF4-FFF2-40B4-BE49-F238E27FC236}">
                <a16:creationId xmlns:a16="http://schemas.microsoft.com/office/drawing/2014/main" id="{F388A583-C329-4034-AC0D-C75A4C7D93FC}"/>
              </a:ext>
            </a:extLst>
          </p:cNvPr>
          <p:cNvGrpSpPr/>
          <p:nvPr/>
        </p:nvGrpSpPr>
        <p:grpSpPr>
          <a:xfrm>
            <a:off x="2020631" y="2549080"/>
            <a:ext cx="1908896" cy="1298005"/>
            <a:chOff x="6806934" y="1470028"/>
            <a:chExt cx="1908896" cy="1298005"/>
          </a:xfrm>
        </p:grpSpPr>
        <p:grpSp>
          <p:nvGrpSpPr>
            <p:cNvPr id="8" name="组合 7">
              <a:extLst>
                <a:ext uri="{FF2B5EF4-FFF2-40B4-BE49-F238E27FC236}">
                  <a16:creationId xmlns:a16="http://schemas.microsoft.com/office/drawing/2014/main" id="{2E393132-AB73-43F2-BD6E-7435F484399C}"/>
                </a:ext>
              </a:extLst>
            </p:cNvPr>
            <p:cNvGrpSpPr/>
            <p:nvPr/>
          </p:nvGrpSpPr>
          <p:grpSpPr>
            <a:xfrm>
              <a:off x="6806934" y="1470028"/>
              <a:ext cx="1908896" cy="1298005"/>
              <a:chOff x="874713" y="3325188"/>
              <a:chExt cx="1908896" cy="1298005"/>
            </a:xfrm>
          </p:grpSpPr>
          <p:sp>
            <p:nvSpPr>
              <p:cNvPr id="10" name="矩形 9">
                <a:extLst>
                  <a:ext uri="{FF2B5EF4-FFF2-40B4-BE49-F238E27FC236}">
                    <a16:creationId xmlns:a16="http://schemas.microsoft.com/office/drawing/2014/main" id="{7518C536-2F52-4A27-A81E-E8C46218E2FB}"/>
                  </a:ext>
                </a:extLst>
              </p:cNvPr>
              <p:cNvSpPr/>
              <p:nvPr/>
            </p:nvSpPr>
            <p:spPr>
              <a:xfrm>
                <a:off x="874713" y="3658762"/>
                <a:ext cx="1908896" cy="9644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11" name="矩形 10">
                <a:extLst>
                  <a:ext uri="{FF2B5EF4-FFF2-40B4-BE49-F238E27FC236}">
                    <a16:creationId xmlns:a16="http://schemas.microsoft.com/office/drawing/2014/main" id="{EC57D2A0-A020-4E42-8C35-08E433C29BF2}"/>
                  </a:ext>
                </a:extLst>
              </p:cNvPr>
              <p:cNvSpPr/>
              <p:nvPr/>
            </p:nvSpPr>
            <p:spPr>
              <a:xfrm>
                <a:off x="1020763" y="3325188"/>
                <a:ext cx="1508668" cy="387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文字添加</a:t>
                </a:r>
              </a:p>
            </p:txBody>
          </p:sp>
        </p:grpSp>
        <p:cxnSp>
          <p:nvCxnSpPr>
            <p:cNvPr id="9" name="直接连接符 8">
              <a:extLst>
                <a:ext uri="{FF2B5EF4-FFF2-40B4-BE49-F238E27FC236}">
                  <a16:creationId xmlns:a16="http://schemas.microsoft.com/office/drawing/2014/main" id="{B3B7A754-30EC-44A6-ADAE-F81E63E1BFEB}"/>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423D700C-80CC-41F8-9C8F-DBCB40493B91}"/>
              </a:ext>
            </a:extLst>
          </p:cNvPr>
          <p:cNvGrpSpPr/>
          <p:nvPr/>
        </p:nvGrpSpPr>
        <p:grpSpPr>
          <a:xfrm>
            <a:off x="2020631" y="3977465"/>
            <a:ext cx="1908896" cy="1312303"/>
            <a:chOff x="6806934" y="1470028"/>
            <a:chExt cx="1908896" cy="1312303"/>
          </a:xfrm>
        </p:grpSpPr>
        <p:grpSp>
          <p:nvGrpSpPr>
            <p:cNvPr id="13" name="组合 12">
              <a:extLst>
                <a:ext uri="{FF2B5EF4-FFF2-40B4-BE49-F238E27FC236}">
                  <a16:creationId xmlns:a16="http://schemas.microsoft.com/office/drawing/2014/main" id="{3E3B0E34-5081-4C1D-A9D7-B5F3C8B06710}"/>
                </a:ext>
              </a:extLst>
            </p:cNvPr>
            <p:cNvGrpSpPr/>
            <p:nvPr/>
          </p:nvGrpSpPr>
          <p:grpSpPr>
            <a:xfrm>
              <a:off x="6806934" y="1470028"/>
              <a:ext cx="1908896" cy="1312303"/>
              <a:chOff x="874713" y="3325188"/>
              <a:chExt cx="1908896" cy="1312303"/>
            </a:xfrm>
          </p:grpSpPr>
          <p:sp>
            <p:nvSpPr>
              <p:cNvPr id="15" name="矩形 14">
                <a:extLst>
                  <a:ext uri="{FF2B5EF4-FFF2-40B4-BE49-F238E27FC236}">
                    <a16:creationId xmlns:a16="http://schemas.microsoft.com/office/drawing/2014/main" id="{688207B9-E0BB-4D42-BFC1-21E98611DEA8}"/>
                  </a:ext>
                </a:extLst>
              </p:cNvPr>
              <p:cNvSpPr/>
              <p:nvPr/>
            </p:nvSpPr>
            <p:spPr>
              <a:xfrm>
                <a:off x="874713" y="3658762"/>
                <a:ext cx="1908896" cy="97872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16" name="矩形 15">
                <a:extLst>
                  <a:ext uri="{FF2B5EF4-FFF2-40B4-BE49-F238E27FC236}">
                    <a16:creationId xmlns:a16="http://schemas.microsoft.com/office/drawing/2014/main" id="{C1F7670C-E07C-4791-9DD0-D6E20B9306D1}"/>
                  </a:ext>
                </a:extLst>
              </p:cNvPr>
              <p:cNvSpPr/>
              <p:nvPr/>
            </p:nvSpPr>
            <p:spPr>
              <a:xfrm>
                <a:off x="1020763" y="3325188"/>
                <a:ext cx="1508668" cy="387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文字添加</a:t>
                </a:r>
              </a:p>
            </p:txBody>
          </p:sp>
        </p:grpSp>
        <p:cxnSp>
          <p:nvCxnSpPr>
            <p:cNvPr id="14" name="直接连接符 13">
              <a:extLst>
                <a:ext uri="{FF2B5EF4-FFF2-40B4-BE49-F238E27FC236}">
                  <a16:creationId xmlns:a16="http://schemas.microsoft.com/office/drawing/2014/main" id="{052F62F1-437A-4301-AACA-979803D3591C}"/>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95843C4A-9E49-4C1C-B5D5-9653E687198E}"/>
              </a:ext>
            </a:extLst>
          </p:cNvPr>
          <p:cNvGrpSpPr/>
          <p:nvPr/>
        </p:nvGrpSpPr>
        <p:grpSpPr>
          <a:xfrm>
            <a:off x="5071460" y="2549080"/>
            <a:ext cx="1908896" cy="1312303"/>
            <a:chOff x="6806934" y="1470028"/>
            <a:chExt cx="1908896" cy="1312303"/>
          </a:xfrm>
        </p:grpSpPr>
        <p:grpSp>
          <p:nvGrpSpPr>
            <p:cNvPr id="18" name="组合 17">
              <a:extLst>
                <a:ext uri="{FF2B5EF4-FFF2-40B4-BE49-F238E27FC236}">
                  <a16:creationId xmlns:a16="http://schemas.microsoft.com/office/drawing/2014/main" id="{9BDE0482-2E27-4042-B1BB-0B093D522399}"/>
                </a:ext>
              </a:extLst>
            </p:cNvPr>
            <p:cNvGrpSpPr/>
            <p:nvPr/>
          </p:nvGrpSpPr>
          <p:grpSpPr>
            <a:xfrm>
              <a:off x="6806934" y="1470028"/>
              <a:ext cx="1908896" cy="1312303"/>
              <a:chOff x="874713" y="3325188"/>
              <a:chExt cx="1908896" cy="1312303"/>
            </a:xfrm>
          </p:grpSpPr>
          <p:sp>
            <p:nvSpPr>
              <p:cNvPr id="20" name="矩形 19">
                <a:extLst>
                  <a:ext uri="{FF2B5EF4-FFF2-40B4-BE49-F238E27FC236}">
                    <a16:creationId xmlns:a16="http://schemas.microsoft.com/office/drawing/2014/main" id="{5773A9C0-E45B-4CD5-A26A-9FCC9F0C58F4}"/>
                  </a:ext>
                </a:extLst>
              </p:cNvPr>
              <p:cNvSpPr/>
              <p:nvPr/>
            </p:nvSpPr>
            <p:spPr>
              <a:xfrm>
                <a:off x="874713" y="3658762"/>
                <a:ext cx="1908896" cy="97872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21" name="矩形 20">
                <a:extLst>
                  <a:ext uri="{FF2B5EF4-FFF2-40B4-BE49-F238E27FC236}">
                    <a16:creationId xmlns:a16="http://schemas.microsoft.com/office/drawing/2014/main" id="{BC3CFC17-168F-4839-A91A-AB4A4944EC17}"/>
                  </a:ext>
                </a:extLst>
              </p:cNvPr>
              <p:cNvSpPr/>
              <p:nvPr/>
            </p:nvSpPr>
            <p:spPr>
              <a:xfrm>
                <a:off x="1020763" y="3325188"/>
                <a:ext cx="1508668" cy="387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文字添加</a:t>
                </a:r>
              </a:p>
            </p:txBody>
          </p:sp>
        </p:grpSp>
        <p:cxnSp>
          <p:nvCxnSpPr>
            <p:cNvPr id="19" name="直接连接符 18">
              <a:extLst>
                <a:ext uri="{FF2B5EF4-FFF2-40B4-BE49-F238E27FC236}">
                  <a16:creationId xmlns:a16="http://schemas.microsoft.com/office/drawing/2014/main" id="{F2FC347D-0068-4201-AAB1-9ADC66C4A499}"/>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F00E092E-CD89-44D0-B561-E28F67DEEA3D}"/>
              </a:ext>
            </a:extLst>
          </p:cNvPr>
          <p:cNvGrpSpPr/>
          <p:nvPr/>
        </p:nvGrpSpPr>
        <p:grpSpPr>
          <a:xfrm>
            <a:off x="5071460" y="3977465"/>
            <a:ext cx="1908896" cy="1312303"/>
            <a:chOff x="6806934" y="1470028"/>
            <a:chExt cx="1908896" cy="1312303"/>
          </a:xfrm>
        </p:grpSpPr>
        <p:grpSp>
          <p:nvGrpSpPr>
            <p:cNvPr id="23" name="组合 22">
              <a:extLst>
                <a:ext uri="{FF2B5EF4-FFF2-40B4-BE49-F238E27FC236}">
                  <a16:creationId xmlns:a16="http://schemas.microsoft.com/office/drawing/2014/main" id="{F96B8E86-159D-434B-9FBC-F8E9DCF2424B}"/>
                </a:ext>
              </a:extLst>
            </p:cNvPr>
            <p:cNvGrpSpPr/>
            <p:nvPr/>
          </p:nvGrpSpPr>
          <p:grpSpPr>
            <a:xfrm>
              <a:off x="6806934" y="1470028"/>
              <a:ext cx="1908896" cy="1312303"/>
              <a:chOff x="874713" y="3325188"/>
              <a:chExt cx="1908896" cy="1312303"/>
            </a:xfrm>
          </p:grpSpPr>
          <p:sp>
            <p:nvSpPr>
              <p:cNvPr id="25" name="矩形 24">
                <a:extLst>
                  <a:ext uri="{FF2B5EF4-FFF2-40B4-BE49-F238E27FC236}">
                    <a16:creationId xmlns:a16="http://schemas.microsoft.com/office/drawing/2014/main" id="{C0D1C960-8D6A-48D1-B9CE-CD60FDE54FEA}"/>
                  </a:ext>
                </a:extLst>
              </p:cNvPr>
              <p:cNvSpPr/>
              <p:nvPr/>
            </p:nvSpPr>
            <p:spPr>
              <a:xfrm>
                <a:off x="874713" y="3658762"/>
                <a:ext cx="1908896" cy="97872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26" name="矩形 25">
                <a:extLst>
                  <a:ext uri="{FF2B5EF4-FFF2-40B4-BE49-F238E27FC236}">
                    <a16:creationId xmlns:a16="http://schemas.microsoft.com/office/drawing/2014/main" id="{056B9206-6B71-4D90-8C92-6E1EC82DDACF}"/>
                  </a:ext>
                </a:extLst>
              </p:cNvPr>
              <p:cNvSpPr/>
              <p:nvPr/>
            </p:nvSpPr>
            <p:spPr>
              <a:xfrm>
                <a:off x="1020763" y="3325188"/>
                <a:ext cx="1508668" cy="387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文字添加</a:t>
                </a:r>
              </a:p>
            </p:txBody>
          </p:sp>
        </p:grpSp>
        <p:cxnSp>
          <p:nvCxnSpPr>
            <p:cNvPr id="24" name="直接连接符 23">
              <a:extLst>
                <a:ext uri="{FF2B5EF4-FFF2-40B4-BE49-F238E27FC236}">
                  <a16:creationId xmlns:a16="http://schemas.microsoft.com/office/drawing/2014/main" id="{4BEAA240-46A4-4AE8-8E66-5EB0D3AB130A}"/>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7" name="图片 26">
            <a:extLst>
              <a:ext uri="{FF2B5EF4-FFF2-40B4-BE49-F238E27FC236}">
                <a16:creationId xmlns:a16="http://schemas.microsoft.com/office/drawing/2014/main" id="{90323330-D98A-401B-B5E4-3940EE26E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8743" y="1988998"/>
            <a:ext cx="4833257" cy="3629304"/>
          </a:xfrm>
          <a:prstGeom prst="rect">
            <a:avLst/>
          </a:prstGeom>
          <a:solidFill>
            <a:schemeClr val="accent2"/>
          </a:solidFill>
          <a:ln>
            <a:noFill/>
          </a:ln>
        </p:spPr>
      </p:pic>
    </p:spTree>
    <p:extLst>
      <p:ext uri="{BB962C8B-B14F-4D97-AF65-F5344CB8AC3E}">
        <p14:creationId xmlns:p14="http://schemas.microsoft.com/office/powerpoint/2010/main" val="21315345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par>
                          <p:cTn id="29" fill="hold">
                            <p:stCondLst>
                              <p:cond delay="1000"/>
                            </p:stCondLst>
                            <p:childTnLst>
                              <p:par>
                                <p:cTn id="30" presetID="1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p:tgtEl>
                                          <p:spTgt spid="7"/>
                                        </p:tgtEl>
                                        <p:attrNameLst>
                                          <p:attrName>ppt_x</p:attrName>
                                        </p:attrNameLst>
                                      </p:cBhvr>
                                      <p:tavLst>
                                        <p:tav tm="0">
                                          <p:val>
                                            <p:strVal val="#ppt_x-#ppt_w*1.125000"/>
                                          </p:val>
                                        </p:tav>
                                        <p:tav tm="100000">
                                          <p:val>
                                            <p:strVal val="#ppt_x"/>
                                          </p:val>
                                        </p:tav>
                                      </p:tavLst>
                                    </p:anim>
                                    <p:animEffect transition="in" filter="wipe(right)">
                                      <p:cBhvr>
                                        <p:cTn id="33" dur="500"/>
                                        <p:tgtEl>
                                          <p:spTgt spid="7"/>
                                        </p:tgtEl>
                                      </p:cBhvr>
                                    </p:animEffect>
                                  </p:childTnLst>
                                </p:cTn>
                              </p:par>
                            </p:childTnLst>
                          </p:cTn>
                        </p:par>
                        <p:par>
                          <p:cTn id="34" fill="hold">
                            <p:stCondLst>
                              <p:cond delay="1500"/>
                            </p:stCondLst>
                            <p:childTnLst>
                              <p:par>
                                <p:cTn id="35" presetID="12" presetClass="entr" presetSubtype="8"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p:tgtEl>
                                          <p:spTgt spid="17"/>
                                        </p:tgtEl>
                                        <p:attrNameLst>
                                          <p:attrName>ppt_x</p:attrName>
                                        </p:attrNameLst>
                                      </p:cBhvr>
                                      <p:tavLst>
                                        <p:tav tm="0">
                                          <p:val>
                                            <p:strVal val="#ppt_x-#ppt_w*1.125000"/>
                                          </p:val>
                                        </p:tav>
                                        <p:tav tm="100000">
                                          <p:val>
                                            <p:strVal val="#ppt_x"/>
                                          </p:val>
                                        </p:tav>
                                      </p:tavLst>
                                    </p:anim>
                                    <p:animEffect transition="in" filter="wipe(right)">
                                      <p:cBhvr>
                                        <p:cTn id="38" dur="500"/>
                                        <p:tgtEl>
                                          <p:spTgt spid="17"/>
                                        </p:tgtEl>
                                      </p:cBhvr>
                                    </p:animEffect>
                                  </p:childTnLst>
                                </p:cTn>
                              </p:par>
                            </p:childTnLst>
                          </p:cTn>
                        </p:par>
                        <p:par>
                          <p:cTn id="39" fill="hold">
                            <p:stCondLst>
                              <p:cond delay="2000"/>
                            </p:stCondLst>
                            <p:childTnLst>
                              <p:par>
                                <p:cTn id="40" presetID="1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p:tgtEl>
                                          <p:spTgt spid="12"/>
                                        </p:tgtEl>
                                        <p:attrNameLst>
                                          <p:attrName>ppt_x</p:attrName>
                                        </p:attrNameLst>
                                      </p:cBhvr>
                                      <p:tavLst>
                                        <p:tav tm="0">
                                          <p:val>
                                            <p:strVal val="#ppt_x-#ppt_w*1.125000"/>
                                          </p:val>
                                        </p:tav>
                                        <p:tav tm="100000">
                                          <p:val>
                                            <p:strVal val="#ppt_x"/>
                                          </p:val>
                                        </p:tav>
                                      </p:tavLst>
                                    </p:anim>
                                    <p:animEffect transition="in" filter="wipe(right)">
                                      <p:cBhvr>
                                        <p:cTn id="43" dur="500"/>
                                        <p:tgtEl>
                                          <p:spTgt spid="12"/>
                                        </p:tgtEl>
                                      </p:cBhvr>
                                    </p:animEffect>
                                  </p:childTnLst>
                                </p:cTn>
                              </p:par>
                            </p:childTnLst>
                          </p:cTn>
                        </p:par>
                        <p:par>
                          <p:cTn id="44" fill="hold">
                            <p:stCondLst>
                              <p:cond delay="2500"/>
                            </p:stCondLst>
                            <p:childTnLst>
                              <p:par>
                                <p:cTn id="45" presetID="12" presetClass="entr" presetSubtype="8"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p:tgtEl>
                                          <p:spTgt spid="22"/>
                                        </p:tgtEl>
                                        <p:attrNameLst>
                                          <p:attrName>ppt_x</p:attrName>
                                        </p:attrNameLst>
                                      </p:cBhvr>
                                      <p:tavLst>
                                        <p:tav tm="0">
                                          <p:val>
                                            <p:strVal val="#ppt_x-#ppt_w*1.125000"/>
                                          </p:val>
                                        </p:tav>
                                        <p:tav tm="100000">
                                          <p:val>
                                            <p:strVal val="#ppt_x"/>
                                          </p:val>
                                        </p:tav>
                                      </p:tavLst>
                                    </p:anim>
                                    <p:animEffect transition="in" filter="wipe(righ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EDBCAA0-A02A-4B4E-8587-CDD3C2233023}"/>
              </a:ext>
            </a:extLst>
          </p:cNvPr>
          <p:cNvGrpSpPr/>
          <p:nvPr/>
        </p:nvGrpSpPr>
        <p:grpSpPr>
          <a:xfrm>
            <a:off x="874713" y="2176354"/>
            <a:ext cx="10442575" cy="3292091"/>
            <a:chOff x="874713" y="2836754"/>
            <a:chExt cx="10442575" cy="3292091"/>
          </a:xfrm>
        </p:grpSpPr>
        <p:cxnSp>
          <p:nvCxnSpPr>
            <p:cNvPr id="3" name="直接连接符 2">
              <a:extLst>
                <a:ext uri="{FF2B5EF4-FFF2-40B4-BE49-F238E27FC236}">
                  <a16:creationId xmlns:a16="http://schemas.microsoft.com/office/drawing/2014/main" id="{B122DA0A-8A6F-48B4-97AA-6C69F1FCA80A}"/>
                </a:ext>
              </a:extLst>
            </p:cNvPr>
            <p:cNvCxnSpPr/>
            <p:nvPr/>
          </p:nvCxnSpPr>
          <p:spPr>
            <a:xfrm>
              <a:off x="874713" y="3267857"/>
              <a:ext cx="10442575" cy="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44D33A51-DB93-4808-88B2-7CAD533ADAA3}"/>
                </a:ext>
              </a:extLst>
            </p:cNvPr>
            <p:cNvSpPr/>
            <p:nvPr/>
          </p:nvSpPr>
          <p:spPr>
            <a:xfrm>
              <a:off x="874713" y="3743930"/>
              <a:ext cx="10442575" cy="47607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F5472F6-359D-4E8C-B2BD-B4B4B6CCA240}"/>
                </a:ext>
              </a:extLst>
            </p:cNvPr>
            <p:cNvSpPr/>
            <p:nvPr/>
          </p:nvSpPr>
          <p:spPr>
            <a:xfrm>
              <a:off x="874713" y="4696076"/>
              <a:ext cx="10442575" cy="47607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F764104-7ECE-483D-986B-2A448FF3E1BE}"/>
                </a:ext>
              </a:extLst>
            </p:cNvPr>
            <p:cNvSpPr/>
            <p:nvPr/>
          </p:nvSpPr>
          <p:spPr>
            <a:xfrm>
              <a:off x="874713" y="5652772"/>
              <a:ext cx="10442575" cy="47607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8FD4B83-82BC-4DAE-8CD8-E4680C5E3D81}"/>
                </a:ext>
              </a:extLst>
            </p:cNvPr>
            <p:cNvSpPr/>
            <p:nvPr/>
          </p:nvSpPr>
          <p:spPr>
            <a:xfrm>
              <a:off x="978379" y="3339139"/>
              <a:ext cx="173484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标题文字添加</a:t>
              </a:r>
            </a:p>
          </p:txBody>
        </p:sp>
        <p:sp>
          <p:nvSpPr>
            <p:cNvPr id="8" name="矩形 7">
              <a:extLst>
                <a:ext uri="{FF2B5EF4-FFF2-40B4-BE49-F238E27FC236}">
                  <a16:creationId xmlns:a16="http://schemas.microsoft.com/office/drawing/2014/main" id="{077436B2-E50D-47AA-B6F8-1518ABECEB93}"/>
                </a:ext>
              </a:extLst>
            </p:cNvPr>
            <p:cNvSpPr/>
            <p:nvPr/>
          </p:nvSpPr>
          <p:spPr>
            <a:xfrm>
              <a:off x="978379" y="3798218"/>
              <a:ext cx="173484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标题文字添加</a:t>
              </a:r>
            </a:p>
          </p:txBody>
        </p:sp>
        <p:sp>
          <p:nvSpPr>
            <p:cNvPr id="9" name="矩形 8">
              <a:extLst>
                <a:ext uri="{FF2B5EF4-FFF2-40B4-BE49-F238E27FC236}">
                  <a16:creationId xmlns:a16="http://schemas.microsoft.com/office/drawing/2014/main" id="{010E82EF-56E1-48C0-B73C-E4535A723C7E}"/>
                </a:ext>
              </a:extLst>
            </p:cNvPr>
            <p:cNvSpPr/>
            <p:nvPr/>
          </p:nvSpPr>
          <p:spPr>
            <a:xfrm>
              <a:off x="978379" y="4261866"/>
              <a:ext cx="173484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标题文字添加</a:t>
              </a:r>
            </a:p>
          </p:txBody>
        </p:sp>
        <p:sp>
          <p:nvSpPr>
            <p:cNvPr id="10" name="矩形 9">
              <a:extLst>
                <a:ext uri="{FF2B5EF4-FFF2-40B4-BE49-F238E27FC236}">
                  <a16:creationId xmlns:a16="http://schemas.microsoft.com/office/drawing/2014/main" id="{5EA5923E-1DFB-421F-B7D8-5052E1750DAD}"/>
                </a:ext>
              </a:extLst>
            </p:cNvPr>
            <p:cNvSpPr/>
            <p:nvPr/>
          </p:nvSpPr>
          <p:spPr>
            <a:xfrm>
              <a:off x="978379" y="4740213"/>
              <a:ext cx="173484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标题文字添加</a:t>
              </a:r>
            </a:p>
          </p:txBody>
        </p:sp>
        <p:sp>
          <p:nvSpPr>
            <p:cNvPr id="11" name="矩形 10">
              <a:extLst>
                <a:ext uri="{FF2B5EF4-FFF2-40B4-BE49-F238E27FC236}">
                  <a16:creationId xmlns:a16="http://schemas.microsoft.com/office/drawing/2014/main" id="{D08B0506-0F83-4D99-A44C-BBE467E613BE}"/>
                </a:ext>
              </a:extLst>
            </p:cNvPr>
            <p:cNvSpPr/>
            <p:nvPr/>
          </p:nvSpPr>
          <p:spPr>
            <a:xfrm>
              <a:off x="978379" y="5215454"/>
              <a:ext cx="173484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标题文字添加</a:t>
              </a:r>
            </a:p>
          </p:txBody>
        </p:sp>
        <p:sp>
          <p:nvSpPr>
            <p:cNvPr id="12" name="矩形 11">
              <a:extLst>
                <a:ext uri="{FF2B5EF4-FFF2-40B4-BE49-F238E27FC236}">
                  <a16:creationId xmlns:a16="http://schemas.microsoft.com/office/drawing/2014/main" id="{7EF62DF8-A729-48F5-AE6A-D0CB235BA294}"/>
                </a:ext>
              </a:extLst>
            </p:cNvPr>
            <p:cNvSpPr/>
            <p:nvPr/>
          </p:nvSpPr>
          <p:spPr>
            <a:xfrm>
              <a:off x="978379" y="5691097"/>
              <a:ext cx="1734842"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标题文字添加</a:t>
              </a:r>
            </a:p>
          </p:txBody>
        </p:sp>
        <p:sp>
          <p:nvSpPr>
            <p:cNvPr id="13" name="矩形 12">
              <a:extLst>
                <a:ext uri="{FF2B5EF4-FFF2-40B4-BE49-F238E27FC236}">
                  <a16:creationId xmlns:a16="http://schemas.microsoft.com/office/drawing/2014/main" id="{A311F2C3-FC21-4C66-8CCA-2EFEDAF21084}"/>
                </a:ext>
              </a:extLst>
            </p:cNvPr>
            <p:cNvSpPr/>
            <p:nvPr/>
          </p:nvSpPr>
          <p:spPr>
            <a:xfrm>
              <a:off x="3500854" y="2836754"/>
              <a:ext cx="1375076"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文字添加</a:t>
              </a:r>
            </a:p>
          </p:txBody>
        </p:sp>
        <p:sp>
          <p:nvSpPr>
            <p:cNvPr id="14" name="矩形 13">
              <a:extLst>
                <a:ext uri="{FF2B5EF4-FFF2-40B4-BE49-F238E27FC236}">
                  <a16:creationId xmlns:a16="http://schemas.microsoft.com/office/drawing/2014/main" id="{1AF8B67C-7368-4BC3-8E6D-6BA328BD6DB5}"/>
                </a:ext>
              </a:extLst>
            </p:cNvPr>
            <p:cNvSpPr/>
            <p:nvPr/>
          </p:nvSpPr>
          <p:spPr>
            <a:xfrm>
              <a:off x="5434633" y="2836754"/>
              <a:ext cx="1375076"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文字添加</a:t>
              </a:r>
            </a:p>
          </p:txBody>
        </p:sp>
        <p:sp>
          <p:nvSpPr>
            <p:cNvPr id="15" name="矩形 14">
              <a:extLst>
                <a:ext uri="{FF2B5EF4-FFF2-40B4-BE49-F238E27FC236}">
                  <a16:creationId xmlns:a16="http://schemas.microsoft.com/office/drawing/2014/main" id="{100B73F8-651D-46FD-BA53-A070D6771185}"/>
                </a:ext>
              </a:extLst>
            </p:cNvPr>
            <p:cNvSpPr/>
            <p:nvPr/>
          </p:nvSpPr>
          <p:spPr>
            <a:xfrm>
              <a:off x="7368412" y="2836754"/>
              <a:ext cx="1375076"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文字添加</a:t>
              </a:r>
            </a:p>
          </p:txBody>
        </p:sp>
        <p:sp>
          <p:nvSpPr>
            <p:cNvPr id="16" name="矩形 15">
              <a:extLst>
                <a:ext uri="{FF2B5EF4-FFF2-40B4-BE49-F238E27FC236}">
                  <a16:creationId xmlns:a16="http://schemas.microsoft.com/office/drawing/2014/main" id="{EA6D6E65-F36F-4872-A506-6974E4FB54F4}"/>
                </a:ext>
              </a:extLst>
            </p:cNvPr>
            <p:cNvSpPr/>
            <p:nvPr/>
          </p:nvSpPr>
          <p:spPr>
            <a:xfrm>
              <a:off x="9302192" y="2836754"/>
              <a:ext cx="1375076" cy="3877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dirty="0">
                  <a:solidFill>
                    <a:schemeClr val="bg1"/>
                  </a:solidFill>
                </a:rPr>
                <a:t>文字添加</a:t>
              </a:r>
            </a:p>
          </p:txBody>
        </p:sp>
        <p:sp>
          <p:nvSpPr>
            <p:cNvPr id="17" name="矩形 16">
              <a:extLst>
                <a:ext uri="{FF2B5EF4-FFF2-40B4-BE49-F238E27FC236}">
                  <a16:creationId xmlns:a16="http://schemas.microsoft.com/office/drawing/2014/main" id="{73FFF17C-7C26-4934-880C-10FAD1DE7902}"/>
                </a:ext>
              </a:extLst>
            </p:cNvPr>
            <p:cNvSpPr/>
            <p:nvPr/>
          </p:nvSpPr>
          <p:spPr>
            <a:xfrm>
              <a:off x="3500854" y="3339139"/>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18" name="矩形 17">
              <a:extLst>
                <a:ext uri="{FF2B5EF4-FFF2-40B4-BE49-F238E27FC236}">
                  <a16:creationId xmlns:a16="http://schemas.microsoft.com/office/drawing/2014/main" id="{38865A47-EBFE-4B8E-9F04-BC246A834CAB}"/>
                </a:ext>
              </a:extLst>
            </p:cNvPr>
            <p:cNvSpPr/>
            <p:nvPr/>
          </p:nvSpPr>
          <p:spPr>
            <a:xfrm>
              <a:off x="5434633" y="3339139"/>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19" name="矩形 18">
              <a:extLst>
                <a:ext uri="{FF2B5EF4-FFF2-40B4-BE49-F238E27FC236}">
                  <a16:creationId xmlns:a16="http://schemas.microsoft.com/office/drawing/2014/main" id="{0178EFF3-691A-4164-9F7A-0A260D4F37A0}"/>
                </a:ext>
              </a:extLst>
            </p:cNvPr>
            <p:cNvSpPr/>
            <p:nvPr/>
          </p:nvSpPr>
          <p:spPr>
            <a:xfrm>
              <a:off x="7368412" y="3339139"/>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20" name="矩形 19">
              <a:extLst>
                <a:ext uri="{FF2B5EF4-FFF2-40B4-BE49-F238E27FC236}">
                  <a16:creationId xmlns:a16="http://schemas.microsoft.com/office/drawing/2014/main" id="{72B86CF2-39AB-4CD9-917D-4E1F1465E195}"/>
                </a:ext>
              </a:extLst>
            </p:cNvPr>
            <p:cNvSpPr/>
            <p:nvPr/>
          </p:nvSpPr>
          <p:spPr>
            <a:xfrm>
              <a:off x="3500854" y="3785570"/>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21" name="矩形 20">
              <a:extLst>
                <a:ext uri="{FF2B5EF4-FFF2-40B4-BE49-F238E27FC236}">
                  <a16:creationId xmlns:a16="http://schemas.microsoft.com/office/drawing/2014/main" id="{55361EA0-F54E-4646-B00B-484F793CBB95}"/>
                </a:ext>
              </a:extLst>
            </p:cNvPr>
            <p:cNvSpPr/>
            <p:nvPr/>
          </p:nvSpPr>
          <p:spPr>
            <a:xfrm>
              <a:off x="9302192" y="3785570"/>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22" name="矩形 21">
              <a:extLst>
                <a:ext uri="{FF2B5EF4-FFF2-40B4-BE49-F238E27FC236}">
                  <a16:creationId xmlns:a16="http://schemas.microsoft.com/office/drawing/2014/main" id="{C9B64DFD-20C4-487B-B203-95A723D0661C}"/>
                </a:ext>
              </a:extLst>
            </p:cNvPr>
            <p:cNvSpPr/>
            <p:nvPr/>
          </p:nvSpPr>
          <p:spPr>
            <a:xfrm>
              <a:off x="5434633" y="4263001"/>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23" name="矩形 22">
              <a:extLst>
                <a:ext uri="{FF2B5EF4-FFF2-40B4-BE49-F238E27FC236}">
                  <a16:creationId xmlns:a16="http://schemas.microsoft.com/office/drawing/2014/main" id="{24A270CC-979B-4546-A659-B616ED1F8BB1}"/>
                </a:ext>
              </a:extLst>
            </p:cNvPr>
            <p:cNvSpPr/>
            <p:nvPr/>
          </p:nvSpPr>
          <p:spPr>
            <a:xfrm>
              <a:off x="7368412" y="4263001"/>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24" name="矩形 23">
              <a:extLst>
                <a:ext uri="{FF2B5EF4-FFF2-40B4-BE49-F238E27FC236}">
                  <a16:creationId xmlns:a16="http://schemas.microsoft.com/office/drawing/2014/main" id="{00F929F6-12C6-4415-9B5A-DF3B0A34F5BF}"/>
                </a:ext>
              </a:extLst>
            </p:cNvPr>
            <p:cNvSpPr/>
            <p:nvPr/>
          </p:nvSpPr>
          <p:spPr>
            <a:xfrm>
              <a:off x="9302192" y="4263001"/>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25" name="矩形 24">
              <a:extLst>
                <a:ext uri="{FF2B5EF4-FFF2-40B4-BE49-F238E27FC236}">
                  <a16:creationId xmlns:a16="http://schemas.microsoft.com/office/drawing/2014/main" id="{463DFAF0-790B-4ECD-AFDE-E1EB526A03D1}"/>
                </a:ext>
              </a:extLst>
            </p:cNvPr>
            <p:cNvSpPr/>
            <p:nvPr/>
          </p:nvSpPr>
          <p:spPr>
            <a:xfrm>
              <a:off x="3500854" y="4734125"/>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26" name="矩形 25">
              <a:extLst>
                <a:ext uri="{FF2B5EF4-FFF2-40B4-BE49-F238E27FC236}">
                  <a16:creationId xmlns:a16="http://schemas.microsoft.com/office/drawing/2014/main" id="{F185A4D8-B20D-48EE-A86A-A81215546C7B}"/>
                </a:ext>
              </a:extLst>
            </p:cNvPr>
            <p:cNvSpPr/>
            <p:nvPr/>
          </p:nvSpPr>
          <p:spPr>
            <a:xfrm>
              <a:off x="5434633" y="4734125"/>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27" name="矩形 26">
              <a:extLst>
                <a:ext uri="{FF2B5EF4-FFF2-40B4-BE49-F238E27FC236}">
                  <a16:creationId xmlns:a16="http://schemas.microsoft.com/office/drawing/2014/main" id="{55AD0708-5F91-4B27-BAB0-4B89003170AA}"/>
                </a:ext>
              </a:extLst>
            </p:cNvPr>
            <p:cNvSpPr/>
            <p:nvPr/>
          </p:nvSpPr>
          <p:spPr>
            <a:xfrm>
              <a:off x="7368412" y="4734125"/>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28" name="矩形 27">
              <a:extLst>
                <a:ext uri="{FF2B5EF4-FFF2-40B4-BE49-F238E27FC236}">
                  <a16:creationId xmlns:a16="http://schemas.microsoft.com/office/drawing/2014/main" id="{7E7C6CC2-E9D7-4428-979D-022B50CB7115}"/>
                </a:ext>
              </a:extLst>
            </p:cNvPr>
            <p:cNvSpPr/>
            <p:nvPr/>
          </p:nvSpPr>
          <p:spPr>
            <a:xfrm>
              <a:off x="3500854" y="5214748"/>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29" name="矩形 28">
              <a:extLst>
                <a:ext uri="{FF2B5EF4-FFF2-40B4-BE49-F238E27FC236}">
                  <a16:creationId xmlns:a16="http://schemas.microsoft.com/office/drawing/2014/main" id="{269D504F-6019-4567-A1A8-67EA3A672D9B}"/>
                </a:ext>
              </a:extLst>
            </p:cNvPr>
            <p:cNvSpPr/>
            <p:nvPr/>
          </p:nvSpPr>
          <p:spPr>
            <a:xfrm>
              <a:off x="7368412" y="5214748"/>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30" name="矩形 29">
              <a:extLst>
                <a:ext uri="{FF2B5EF4-FFF2-40B4-BE49-F238E27FC236}">
                  <a16:creationId xmlns:a16="http://schemas.microsoft.com/office/drawing/2014/main" id="{DD035F96-EEB0-4F72-AFA1-E794CA35942B}"/>
                </a:ext>
              </a:extLst>
            </p:cNvPr>
            <p:cNvSpPr/>
            <p:nvPr/>
          </p:nvSpPr>
          <p:spPr>
            <a:xfrm>
              <a:off x="9302192" y="5214748"/>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31" name="矩形 30">
              <a:extLst>
                <a:ext uri="{FF2B5EF4-FFF2-40B4-BE49-F238E27FC236}">
                  <a16:creationId xmlns:a16="http://schemas.microsoft.com/office/drawing/2014/main" id="{BAE21206-60F4-409F-840E-4B0A566CD6A4}"/>
                </a:ext>
              </a:extLst>
            </p:cNvPr>
            <p:cNvSpPr/>
            <p:nvPr/>
          </p:nvSpPr>
          <p:spPr>
            <a:xfrm>
              <a:off x="5434633" y="5704357"/>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sp>
          <p:nvSpPr>
            <p:cNvPr id="32" name="矩形 31">
              <a:extLst>
                <a:ext uri="{FF2B5EF4-FFF2-40B4-BE49-F238E27FC236}">
                  <a16:creationId xmlns:a16="http://schemas.microsoft.com/office/drawing/2014/main" id="{F9C36B82-3161-437D-B167-65451A67E376}"/>
                </a:ext>
              </a:extLst>
            </p:cNvPr>
            <p:cNvSpPr/>
            <p:nvPr/>
          </p:nvSpPr>
          <p:spPr>
            <a:xfrm>
              <a:off x="9302192" y="5704357"/>
              <a:ext cx="1375076" cy="360612"/>
            </a:xfrm>
            <a:prstGeom prst="rect">
              <a:avLst/>
            </a:prstGeom>
          </p:spPr>
          <p:txBody>
            <a:bodyPr wrap="square">
              <a:spAutoFit/>
              <a:scene3d>
                <a:camera prst="orthographicFront"/>
                <a:lightRig rig="threePt" dir="t"/>
              </a:scene3d>
              <a:sp3d/>
            </a:bodyPr>
            <a:lstStyle/>
            <a:p>
              <a:pPr algn="ctr">
                <a:lnSpc>
                  <a:spcPct val="120000"/>
                </a:lnSpc>
              </a:pPr>
              <a:r>
                <a:rPr lang="zh-CN" altLang="en-US" sz="1600" dirty="0">
                  <a:solidFill>
                    <a:schemeClr val="bg1"/>
                  </a:solidFill>
                </a:rPr>
                <a:t>√</a:t>
              </a:r>
            </a:p>
          </p:txBody>
        </p:sp>
      </p:grpSp>
    </p:spTree>
    <p:extLst>
      <p:ext uri="{BB962C8B-B14F-4D97-AF65-F5344CB8AC3E}">
        <p14:creationId xmlns:p14="http://schemas.microsoft.com/office/powerpoint/2010/main" val="20499579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C74F098-CB28-48F0-A7F9-D83040228492}"/>
              </a:ext>
            </a:extLst>
          </p:cNvPr>
          <p:cNvGrpSpPr/>
          <p:nvPr/>
        </p:nvGrpSpPr>
        <p:grpSpPr>
          <a:xfrm>
            <a:off x="7446925" y="2020435"/>
            <a:ext cx="3511361" cy="1756669"/>
            <a:chOff x="6806933" y="1444628"/>
            <a:chExt cx="3511361" cy="1756669"/>
          </a:xfrm>
        </p:grpSpPr>
        <p:grpSp>
          <p:nvGrpSpPr>
            <p:cNvPr id="3" name="组合 2">
              <a:extLst>
                <a:ext uri="{FF2B5EF4-FFF2-40B4-BE49-F238E27FC236}">
                  <a16:creationId xmlns:a16="http://schemas.microsoft.com/office/drawing/2014/main" id="{B81FC04F-C9A9-4D05-B7F8-5B2778E3B4CA}"/>
                </a:ext>
              </a:extLst>
            </p:cNvPr>
            <p:cNvGrpSpPr/>
            <p:nvPr/>
          </p:nvGrpSpPr>
          <p:grpSpPr>
            <a:xfrm>
              <a:off x="6806933" y="1444628"/>
              <a:ext cx="3511361" cy="1756669"/>
              <a:chOff x="874712" y="3299788"/>
              <a:chExt cx="3511361" cy="1756669"/>
            </a:xfrm>
          </p:grpSpPr>
          <p:sp>
            <p:nvSpPr>
              <p:cNvPr id="5" name="矩形 4">
                <a:extLst>
                  <a:ext uri="{FF2B5EF4-FFF2-40B4-BE49-F238E27FC236}">
                    <a16:creationId xmlns:a16="http://schemas.microsoft.com/office/drawing/2014/main" id="{2A939E1C-9B67-42D2-9D11-1235A109A0E2}"/>
                  </a:ext>
                </a:extLst>
              </p:cNvPr>
              <p:cNvSpPr/>
              <p:nvPr/>
            </p:nvSpPr>
            <p:spPr>
              <a:xfrm>
                <a:off x="874712" y="3671462"/>
                <a:ext cx="3511361" cy="138499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bg1"/>
                    </a:solidFill>
                  </a:rPr>
                  <a:t>在此添加有关人工智能模板的相关描述性的文字 在此添加有关人工智能模板的相关描述性的文字在此添加有关人工智能模板的相关描述性的文字 在此添加有关人工智能模板的相关描述性的文字</a:t>
                </a:r>
              </a:p>
            </p:txBody>
          </p:sp>
          <p:sp>
            <p:nvSpPr>
              <p:cNvPr id="6" name="矩形 5">
                <a:extLst>
                  <a:ext uri="{FF2B5EF4-FFF2-40B4-BE49-F238E27FC236}">
                    <a16:creationId xmlns:a16="http://schemas.microsoft.com/office/drawing/2014/main" id="{E53142B2-3ECC-4A65-9E65-7D0E84CE3F71}"/>
                  </a:ext>
                </a:extLst>
              </p:cNvPr>
              <p:cNvSpPr/>
              <p:nvPr/>
            </p:nvSpPr>
            <p:spPr>
              <a:xfrm>
                <a:off x="1020763" y="3299788"/>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cxnSp>
          <p:nvCxnSpPr>
            <p:cNvPr id="4" name="直接连接符 3">
              <a:extLst>
                <a:ext uri="{FF2B5EF4-FFF2-40B4-BE49-F238E27FC236}">
                  <a16:creationId xmlns:a16="http://schemas.microsoft.com/office/drawing/2014/main" id="{6BE8BF3A-7C87-4A58-BC30-B6158976EB92}"/>
                </a:ext>
              </a:extLst>
            </p:cNvPr>
            <p:cNvCxnSpPr/>
            <p:nvPr/>
          </p:nvCxnSpPr>
          <p:spPr>
            <a:xfrm>
              <a:off x="6931025" y="1543152"/>
              <a:ext cx="0" cy="216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97735850-496E-4A2A-84D0-7FA7863EB28C}"/>
              </a:ext>
            </a:extLst>
          </p:cNvPr>
          <p:cNvGrpSpPr/>
          <p:nvPr/>
        </p:nvGrpSpPr>
        <p:grpSpPr>
          <a:xfrm>
            <a:off x="1188221" y="2078525"/>
            <a:ext cx="1188695" cy="4779475"/>
            <a:chOff x="1188221" y="2078525"/>
            <a:chExt cx="1188695" cy="4779475"/>
          </a:xfrm>
        </p:grpSpPr>
        <p:sp>
          <p:nvSpPr>
            <p:cNvPr id="8" name="矩形 1">
              <a:extLst>
                <a:ext uri="{FF2B5EF4-FFF2-40B4-BE49-F238E27FC236}">
                  <a16:creationId xmlns:a16="http://schemas.microsoft.com/office/drawing/2014/main" id="{DE263776-0997-4DFD-A18F-0AA047607C58}"/>
                </a:ext>
              </a:extLst>
            </p:cNvPr>
            <p:cNvSpPr/>
            <p:nvPr/>
          </p:nvSpPr>
          <p:spPr>
            <a:xfrm>
              <a:off x="1300505" y="2510971"/>
              <a:ext cx="964129" cy="4347029"/>
            </a:xfrm>
            <a:custGeom>
              <a:avLst/>
              <a:gdLst>
                <a:gd name="connsiteX0" fmla="*/ 0 w 1143000"/>
                <a:gd name="connsiteY0" fmla="*/ 0 h 4347029"/>
                <a:gd name="connsiteX1" fmla="*/ 1143000 w 1143000"/>
                <a:gd name="connsiteY1" fmla="*/ 0 h 4347029"/>
                <a:gd name="connsiteX2" fmla="*/ 1143000 w 1143000"/>
                <a:gd name="connsiteY2" fmla="*/ 4347029 h 4347029"/>
                <a:gd name="connsiteX3" fmla="*/ 0 w 1143000"/>
                <a:gd name="connsiteY3" fmla="*/ 4347029 h 4347029"/>
                <a:gd name="connsiteX4" fmla="*/ 0 w 1143000"/>
                <a:gd name="connsiteY4" fmla="*/ 0 h 4347029"/>
                <a:gd name="connsiteX0" fmla="*/ 0 w 1143000"/>
                <a:gd name="connsiteY0" fmla="*/ 0 h 4347029"/>
                <a:gd name="connsiteX1" fmla="*/ 1143000 w 1143000"/>
                <a:gd name="connsiteY1" fmla="*/ 0 h 4347029"/>
                <a:gd name="connsiteX2" fmla="*/ 1143000 w 1143000"/>
                <a:gd name="connsiteY2" fmla="*/ 4347029 h 4347029"/>
                <a:gd name="connsiteX3" fmla="*/ 534005 w 1143000"/>
                <a:gd name="connsiteY3" fmla="*/ 4310743 h 4347029"/>
                <a:gd name="connsiteX4" fmla="*/ 0 w 1143000"/>
                <a:gd name="connsiteY4" fmla="*/ 4347029 h 4347029"/>
                <a:gd name="connsiteX5" fmla="*/ 0 w 1143000"/>
                <a:gd name="connsiteY5" fmla="*/ 0 h 4347029"/>
                <a:gd name="connsiteX0" fmla="*/ 534005 w 1143000"/>
                <a:gd name="connsiteY0" fmla="*/ 4310743 h 4402183"/>
                <a:gd name="connsiteX1" fmla="*/ 0 w 1143000"/>
                <a:gd name="connsiteY1" fmla="*/ 4347029 h 4402183"/>
                <a:gd name="connsiteX2" fmla="*/ 0 w 1143000"/>
                <a:gd name="connsiteY2" fmla="*/ 0 h 4402183"/>
                <a:gd name="connsiteX3" fmla="*/ 1143000 w 1143000"/>
                <a:gd name="connsiteY3" fmla="*/ 0 h 4402183"/>
                <a:gd name="connsiteX4" fmla="*/ 1143000 w 1143000"/>
                <a:gd name="connsiteY4" fmla="*/ 4347029 h 4402183"/>
                <a:gd name="connsiteX5" fmla="*/ 625445 w 1143000"/>
                <a:gd name="connsiteY5" fmla="*/ 4402183 h 4402183"/>
                <a:gd name="connsiteX0" fmla="*/ 534005 w 1143000"/>
                <a:gd name="connsiteY0" fmla="*/ 4310743 h 4347029"/>
                <a:gd name="connsiteX1" fmla="*/ 0 w 1143000"/>
                <a:gd name="connsiteY1" fmla="*/ 4347029 h 4347029"/>
                <a:gd name="connsiteX2" fmla="*/ 0 w 1143000"/>
                <a:gd name="connsiteY2" fmla="*/ 0 h 4347029"/>
                <a:gd name="connsiteX3" fmla="*/ 1143000 w 1143000"/>
                <a:gd name="connsiteY3" fmla="*/ 0 h 4347029"/>
                <a:gd name="connsiteX4" fmla="*/ 1143000 w 1143000"/>
                <a:gd name="connsiteY4" fmla="*/ 4347029 h 4347029"/>
                <a:gd name="connsiteX0" fmla="*/ 0 w 1143000"/>
                <a:gd name="connsiteY0" fmla="*/ 4347029 h 4347029"/>
                <a:gd name="connsiteX1" fmla="*/ 0 w 1143000"/>
                <a:gd name="connsiteY1" fmla="*/ 0 h 4347029"/>
                <a:gd name="connsiteX2" fmla="*/ 1143000 w 1143000"/>
                <a:gd name="connsiteY2" fmla="*/ 0 h 4347029"/>
                <a:gd name="connsiteX3" fmla="*/ 1143000 w 1143000"/>
                <a:gd name="connsiteY3" fmla="*/ 4347029 h 4347029"/>
              </a:gdLst>
              <a:ahLst/>
              <a:cxnLst>
                <a:cxn ang="0">
                  <a:pos x="connsiteX0" y="connsiteY0"/>
                </a:cxn>
                <a:cxn ang="0">
                  <a:pos x="connsiteX1" y="connsiteY1"/>
                </a:cxn>
                <a:cxn ang="0">
                  <a:pos x="connsiteX2" y="connsiteY2"/>
                </a:cxn>
                <a:cxn ang="0">
                  <a:pos x="connsiteX3" y="connsiteY3"/>
                </a:cxn>
              </a:cxnLst>
              <a:rect l="l" t="t" r="r" b="b"/>
              <a:pathLst>
                <a:path w="1143000" h="4347029">
                  <a:moveTo>
                    <a:pt x="0" y="4347029"/>
                  </a:moveTo>
                  <a:lnTo>
                    <a:pt x="0" y="0"/>
                  </a:lnTo>
                  <a:lnTo>
                    <a:pt x="1143000" y="0"/>
                  </a:lnTo>
                  <a:lnTo>
                    <a:pt x="1143000" y="4347029"/>
                  </a:lnTo>
                </a:path>
              </a:pathLst>
            </a:cu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1B29CB4-386E-4797-9916-31A30ECC8F79}"/>
                </a:ext>
              </a:extLst>
            </p:cNvPr>
            <p:cNvSpPr/>
            <p:nvPr/>
          </p:nvSpPr>
          <p:spPr>
            <a:xfrm>
              <a:off x="1188221" y="2078525"/>
              <a:ext cx="1188695"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chemeClr val="bg1"/>
                  </a:solidFill>
                </a:rPr>
                <a:t>文字添加</a:t>
              </a:r>
            </a:p>
          </p:txBody>
        </p:sp>
        <p:sp>
          <p:nvSpPr>
            <p:cNvPr id="10" name="矩形 9">
              <a:extLst>
                <a:ext uri="{FF2B5EF4-FFF2-40B4-BE49-F238E27FC236}">
                  <a16:creationId xmlns:a16="http://schemas.microsoft.com/office/drawing/2014/main" id="{6935B724-2528-4CA9-A23C-0397CA73017D}"/>
                </a:ext>
              </a:extLst>
            </p:cNvPr>
            <p:cNvSpPr/>
            <p:nvPr/>
          </p:nvSpPr>
          <p:spPr>
            <a:xfrm>
              <a:off x="1188221" y="2725632"/>
              <a:ext cx="1188695"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dirty="0">
                  <a:solidFill>
                    <a:schemeClr val="bg1"/>
                  </a:solidFill>
                </a:rPr>
                <a:t>80/5</a:t>
              </a:r>
              <a:endParaRPr lang="zh-CN" altLang="en-US" sz="2400" dirty="0">
                <a:solidFill>
                  <a:schemeClr val="bg1"/>
                </a:solidFill>
              </a:endParaRPr>
            </a:p>
          </p:txBody>
        </p:sp>
      </p:grpSp>
      <p:grpSp>
        <p:nvGrpSpPr>
          <p:cNvPr id="11" name="组合 10">
            <a:extLst>
              <a:ext uri="{FF2B5EF4-FFF2-40B4-BE49-F238E27FC236}">
                <a16:creationId xmlns:a16="http://schemas.microsoft.com/office/drawing/2014/main" id="{913031FF-020C-42D9-80BF-B23D6801A4AD}"/>
              </a:ext>
            </a:extLst>
          </p:cNvPr>
          <p:cNvGrpSpPr/>
          <p:nvPr/>
        </p:nvGrpSpPr>
        <p:grpSpPr>
          <a:xfrm>
            <a:off x="2691862" y="4196051"/>
            <a:ext cx="1188695" cy="2661949"/>
            <a:chOff x="2691862" y="4196051"/>
            <a:chExt cx="1188695" cy="2661949"/>
          </a:xfrm>
        </p:grpSpPr>
        <p:sp>
          <p:nvSpPr>
            <p:cNvPr id="12" name="矩形 2">
              <a:extLst>
                <a:ext uri="{FF2B5EF4-FFF2-40B4-BE49-F238E27FC236}">
                  <a16:creationId xmlns:a16="http://schemas.microsoft.com/office/drawing/2014/main" id="{494749A9-C0A8-4D7B-B29C-82521BC86421}"/>
                </a:ext>
              </a:extLst>
            </p:cNvPr>
            <p:cNvSpPr/>
            <p:nvPr/>
          </p:nvSpPr>
          <p:spPr>
            <a:xfrm>
              <a:off x="2804145" y="4629150"/>
              <a:ext cx="964129" cy="2228850"/>
            </a:xfrm>
            <a:custGeom>
              <a:avLst/>
              <a:gdLst>
                <a:gd name="connsiteX0" fmla="*/ 0 w 1143000"/>
                <a:gd name="connsiteY0" fmla="*/ 0 h 2228850"/>
                <a:gd name="connsiteX1" fmla="*/ 1143000 w 1143000"/>
                <a:gd name="connsiteY1" fmla="*/ 0 h 2228850"/>
                <a:gd name="connsiteX2" fmla="*/ 1143000 w 1143000"/>
                <a:gd name="connsiteY2" fmla="*/ 2228850 h 2228850"/>
                <a:gd name="connsiteX3" fmla="*/ 0 w 1143000"/>
                <a:gd name="connsiteY3" fmla="*/ 2228850 h 2228850"/>
                <a:gd name="connsiteX4" fmla="*/ 0 w 1143000"/>
                <a:gd name="connsiteY4" fmla="*/ 0 h 2228850"/>
                <a:gd name="connsiteX0" fmla="*/ 0 w 1143000"/>
                <a:gd name="connsiteY0" fmla="*/ 0 h 2250621"/>
                <a:gd name="connsiteX1" fmla="*/ 1143000 w 1143000"/>
                <a:gd name="connsiteY1" fmla="*/ 0 h 2250621"/>
                <a:gd name="connsiteX2" fmla="*/ 1143000 w 1143000"/>
                <a:gd name="connsiteY2" fmla="*/ 2228850 h 2250621"/>
                <a:gd name="connsiteX3" fmla="*/ 554365 w 1143000"/>
                <a:gd name="connsiteY3" fmla="*/ 2250621 h 2250621"/>
                <a:gd name="connsiteX4" fmla="*/ 0 w 1143000"/>
                <a:gd name="connsiteY4" fmla="*/ 2228850 h 2250621"/>
                <a:gd name="connsiteX5" fmla="*/ 0 w 1143000"/>
                <a:gd name="connsiteY5" fmla="*/ 0 h 2250621"/>
                <a:gd name="connsiteX0" fmla="*/ 554365 w 1143000"/>
                <a:gd name="connsiteY0" fmla="*/ 2250621 h 2342061"/>
                <a:gd name="connsiteX1" fmla="*/ 0 w 1143000"/>
                <a:gd name="connsiteY1" fmla="*/ 2228850 h 2342061"/>
                <a:gd name="connsiteX2" fmla="*/ 0 w 1143000"/>
                <a:gd name="connsiteY2" fmla="*/ 0 h 2342061"/>
                <a:gd name="connsiteX3" fmla="*/ 1143000 w 1143000"/>
                <a:gd name="connsiteY3" fmla="*/ 0 h 2342061"/>
                <a:gd name="connsiteX4" fmla="*/ 1143000 w 1143000"/>
                <a:gd name="connsiteY4" fmla="*/ 2228850 h 2342061"/>
                <a:gd name="connsiteX5" fmla="*/ 645805 w 1143000"/>
                <a:gd name="connsiteY5" fmla="*/ 2342061 h 2342061"/>
                <a:gd name="connsiteX0" fmla="*/ 554365 w 1143000"/>
                <a:gd name="connsiteY0" fmla="*/ 2250621 h 2250621"/>
                <a:gd name="connsiteX1" fmla="*/ 0 w 1143000"/>
                <a:gd name="connsiteY1" fmla="*/ 2228850 h 2250621"/>
                <a:gd name="connsiteX2" fmla="*/ 0 w 1143000"/>
                <a:gd name="connsiteY2" fmla="*/ 0 h 2250621"/>
                <a:gd name="connsiteX3" fmla="*/ 1143000 w 1143000"/>
                <a:gd name="connsiteY3" fmla="*/ 0 h 2250621"/>
                <a:gd name="connsiteX4" fmla="*/ 1143000 w 1143000"/>
                <a:gd name="connsiteY4" fmla="*/ 2228850 h 2250621"/>
                <a:gd name="connsiteX0" fmla="*/ 0 w 1143000"/>
                <a:gd name="connsiteY0" fmla="*/ 2228850 h 2228850"/>
                <a:gd name="connsiteX1" fmla="*/ 0 w 1143000"/>
                <a:gd name="connsiteY1" fmla="*/ 0 h 2228850"/>
                <a:gd name="connsiteX2" fmla="*/ 1143000 w 1143000"/>
                <a:gd name="connsiteY2" fmla="*/ 0 h 2228850"/>
                <a:gd name="connsiteX3" fmla="*/ 1143000 w 1143000"/>
                <a:gd name="connsiteY3" fmla="*/ 2228850 h 2228850"/>
              </a:gdLst>
              <a:ahLst/>
              <a:cxnLst>
                <a:cxn ang="0">
                  <a:pos x="connsiteX0" y="connsiteY0"/>
                </a:cxn>
                <a:cxn ang="0">
                  <a:pos x="connsiteX1" y="connsiteY1"/>
                </a:cxn>
                <a:cxn ang="0">
                  <a:pos x="connsiteX2" y="connsiteY2"/>
                </a:cxn>
                <a:cxn ang="0">
                  <a:pos x="connsiteX3" y="connsiteY3"/>
                </a:cxn>
              </a:cxnLst>
              <a:rect l="l" t="t" r="r" b="b"/>
              <a:pathLst>
                <a:path w="1143000" h="2228850">
                  <a:moveTo>
                    <a:pt x="0" y="2228850"/>
                  </a:moveTo>
                  <a:lnTo>
                    <a:pt x="0" y="0"/>
                  </a:lnTo>
                  <a:lnTo>
                    <a:pt x="1143000" y="0"/>
                  </a:lnTo>
                  <a:lnTo>
                    <a:pt x="1143000" y="2228850"/>
                  </a:lnTo>
                </a:path>
              </a:pathLst>
            </a:cu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0157827-ACCC-4BD1-B581-C6BDAC76B5D1}"/>
                </a:ext>
              </a:extLst>
            </p:cNvPr>
            <p:cNvSpPr/>
            <p:nvPr/>
          </p:nvSpPr>
          <p:spPr>
            <a:xfrm>
              <a:off x="2691862" y="4196051"/>
              <a:ext cx="1188695"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chemeClr val="bg1"/>
                  </a:solidFill>
                </a:rPr>
                <a:t>文字添加</a:t>
              </a:r>
            </a:p>
          </p:txBody>
        </p:sp>
        <p:sp>
          <p:nvSpPr>
            <p:cNvPr id="14" name="矩形 13">
              <a:extLst>
                <a:ext uri="{FF2B5EF4-FFF2-40B4-BE49-F238E27FC236}">
                  <a16:creationId xmlns:a16="http://schemas.microsoft.com/office/drawing/2014/main" id="{A12AB7BC-0F67-4516-A3D0-5EA070381462}"/>
                </a:ext>
              </a:extLst>
            </p:cNvPr>
            <p:cNvSpPr/>
            <p:nvPr/>
          </p:nvSpPr>
          <p:spPr>
            <a:xfrm>
              <a:off x="2691862" y="4843158"/>
              <a:ext cx="1188695"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dirty="0">
                  <a:solidFill>
                    <a:schemeClr val="bg1"/>
                  </a:solidFill>
                </a:rPr>
                <a:t>55%</a:t>
              </a:r>
              <a:endParaRPr lang="zh-CN" altLang="en-US" sz="2400" dirty="0">
                <a:solidFill>
                  <a:schemeClr val="bg1"/>
                </a:solidFill>
              </a:endParaRPr>
            </a:p>
          </p:txBody>
        </p:sp>
      </p:grpSp>
      <p:grpSp>
        <p:nvGrpSpPr>
          <p:cNvPr id="15" name="组合 14">
            <a:extLst>
              <a:ext uri="{FF2B5EF4-FFF2-40B4-BE49-F238E27FC236}">
                <a16:creationId xmlns:a16="http://schemas.microsoft.com/office/drawing/2014/main" id="{91257847-8EDE-4387-8556-2282CA6FC727}"/>
              </a:ext>
            </a:extLst>
          </p:cNvPr>
          <p:cNvGrpSpPr/>
          <p:nvPr/>
        </p:nvGrpSpPr>
        <p:grpSpPr>
          <a:xfrm>
            <a:off x="4195501" y="3355129"/>
            <a:ext cx="1188695" cy="3502871"/>
            <a:chOff x="4195501" y="3355129"/>
            <a:chExt cx="1188695" cy="3502871"/>
          </a:xfrm>
          <a:noFill/>
        </p:grpSpPr>
        <p:sp>
          <p:nvSpPr>
            <p:cNvPr id="16" name="矩形 3">
              <a:extLst>
                <a:ext uri="{FF2B5EF4-FFF2-40B4-BE49-F238E27FC236}">
                  <a16:creationId xmlns:a16="http://schemas.microsoft.com/office/drawing/2014/main" id="{FA2CF693-ADEF-4322-A9A2-A2064222060D}"/>
                </a:ext>
              </a:extLst>
            </p:cNvPr>
            <p:cNvSpPr/>
            <p:nvPr/>
          </p:nvSpPr>
          <p:spPr>
            <a:xfrm>
              <a:off x="4307785" y="3789363"/>
              <a:ext cx="964129" cy="3068637"/>
            </a:xfrm>
            <a:custGeom>
              <a:avLst/>
              <a:gdLst>
                <a:gd name="connsiteX0" fmla="*/ 0 w 1143000"/>
                <a:gd name="connsiteY0" fmla="*/ 0 h 3068637"/>
                <a:gd name="connsiteX1" fmla="*/ 1143000 w 1143000"/>
                <a:gd name="connsiteY1" fmla="*/ 0 h 3068637"/>
                <a:gd name="connsiteX2" fmla="*/ 1143000 w 1143000"/>
                <a:gd name="connsiteY2" fmla="*/ 3068637 h 3068637"/>
                <a:gd name="connsiteX3" fmla="*/ 0 w 1143000"/>
                <a:gd name="connsiteY3" fmla="*/ 3068637 h 3068637"/>
                <a:gd name="connsiteX4" fmla="*/ 0 w 1143000"/>
                <a:gd name="connsiteY4" fmla="*/ 0 h 3068637"/>
                <a:gd name="connsiteX0" fmla="*/ 0 w 1143000"/>
                <a:gd name="connsiteY0" fmla="*/ 0 h 3068637"/>
                <a:gd name="connsiteX1" fmla="*/ 1143000 w 1143000"/>
                <a:gd name="connsiteY1" fmla="*/ 0 h 3068637"/>
                <a:gd name="connsiteX2" fmla="*/ 1143000 w 1143000"/>
                <a:gd name="connsiteY2" fmla="*/ 3068637 h 3068637"/>
                <a:gd name="connsiteX3" fmla="*/ 574725 w 1143000"/>
                <a:gd name="connsiteY3" fmla="*/ 3061380 h 3068637"/>
                <a:gd name="connsiteX4" fmla="*/ 0 w 1143000"/>
                <a:gd name="connsiteY4" fmla="*/ 3068637 h 3068637"/>
                <a:gd name="connsiteX5" fmla="*/ 0 w 1143000"/>
                <a:gd name="connsiteY5" fmla="*/ 0 h 3068637"/>
                <a:gd name="connsiteX0" fmla="*/ 574725 w 1143000"/>
                <a:gd name="connsiteY0" fmla="*/ 3061380 h 3152820"/>
                <a:gd name="connsiteX1" fmla="*/ 0 w 1143000"/>
                <a:gd name="connsiteY1" fmla="*/ 3068637 h 3152820"/>
                <a:gd name="connsiteX2" fmla="*/ 0 w 1143000"/>
                <a:gd name="connsiteY2" fmla="*/ 0 h 3152820"/>
                <a:gd name="connsiteX3" fmla="*/ 1143000 w 1143000"/>
                <a:gd name="connsiteY3" fmla="*/ 0 h 3152820"/>
                <a:gd name="connsiteX4" fmla="*/ 1143000 w 1143000"/>
                <a:gd name="connsiteY4" fmla="*/ 3068637 h 3152820"/>
                <a:gd name="connsiteX5" fmla="*/ 666165 w 1143000"/>
                <a:gd name="connsiteY5" fmla="*/ 3152820 h 3152820"/>
                <a:gd name="connsiteX0" fmla="*/ 574725 w 1143000"/>
                <a:gd name="connsiteY0" fmla="*/ 3061380 h 3068637"/>
                <a:gd name="connsiteX1" fmla="*/ 0 w 1143000"/>
                <a:gd name="connsiteY1" fmla="*/ 3068637 h 3068637"/>
                <a:gd name="connsiteX2" fmla="*/ 0 w 1143000"/>
                <a:gd name="connsiteY2" fmla="*/ 0 h 3068637"/>
                <a:gd name="connsiteX3" fmla="*/ 1143000 w 1143000"/>
                <a:gd name="connsiteY3" fmla="*/ 0 h 3068637"/>
                <a:gd name="connsiteX4" fmla="*/ 1143000 w 1143000"/>
                <a:gd name="connsiteY4" fmla="*/ 3068637 h 3068637"/>
                <a:gd name="connsiteX0" fmla="*/ 0 w 1143000"/>
                <a:gd name="connsiteY0" fmla="*/ 3068637 h 3068637"/>
                <a:gd name="connsiteX1" fmla="*/ 0 w 1143000"/>
                <a:gd name="connsiteY1" fmla="*/ 0 h 3068637"/>
                <a:gd name="connsiteX2" fmla="*/ 1143000 w 1143000"/>
                <a:gd name="connsiteY2" fmla="*/ 0 h 3068637"/>
                <a:gd name="connsiteX3" fmla="*/ 1143000 w 1143000"/>
                <a:gd name="connsiteY3" fmla="*/ 3068637 h 3068637"/>
              </a:gdLst>
              <a:ahLst/>
              <a:cxnLst>
                <a:cxn ang="0">
                  <a:pos x="connsiteX0" y="connsiteY0"/>
                </a:cxn>
                <a:cxn ang="0">
                  <a:pos x="connsiteX1" y="connsiteY1"/>
                </a:cxn>
                <a:cxn ang="0">
                  <a:pos x="connsiteX2" y="connsiteY2"/>
                </a:cxn>
                <a:cxn ang="0">
                  <a:pos x="connsiteX3" y="connsiteY3"/>
                </a:cxn>
              </a:cxnLst>
              <a:rect l="l" t="t" r="r" b="b"/>
              <a:pathLst>
                <a:path w="1143000" h="3068637">
                  <a:moveTo>
                    <a:pt x="0" y="3068637"/>
                  </a:moveTo>
                  <a:lnTo>
                    <a:pt x="0" y="0"/>
                  </a:lnTo>
                  <a:lnTo>
                    <a:pt x="1143000" y="0"/>
                  </a:lnTo>
                  <a:lnTo>
                    <a:pt x="1143000" y="3068637"/>
                  </a:lnTo>
                </a:path>
              </a:pathLst>
            </a:custGeom>
            <a:grp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E29D187-1260-40B9-90C2-AC622C779FDB}"/>
                </a:ext>
              </a:extLst>
            </p:cNvPr>
            <p:cNvSpPr/>
            <p:nvPr/>
          </p:nvSpPr>
          <p:spPr>
            <a:xfrm>
              <a:off x="4195501" y="3355129"/>
              <a:ext cx="1188695" cy="396134"/>
            </a:xfrm>
            <a:prstGeom prst="rect">
              <a:avLst/>
            </a:prstGeom>
            <a:grpFill/>
          </p:spPr>
          <p:txBody>
            <a:bodyPr wrap="square">
              <a:spAutoFit/>
              <a:scene3d>
                <a:camera prst="orthographicFront"/>
                <a:lightRig rig="threePt" dir="t"/>
              </a:scene3d>
              <a:sp3d contourW="12700"/>
            </a:bodyPr>
            <a:lstStyle/>
            <a:p>
              <a:pPr algn="ctr">
                <a:lnSpc>
                  <a:spcPct val="120000"/>
                </a:lnSpc>
              </a:pPr>
              <a:r>
                <a:rPr lang="zh-CN" altLang="en-US" dirty="0">
                  <a:solidFill>
                    <a:schemeClr val="bg1"/>
                  </a:solidFill>
                </a:rPr>
                <a:t>文字添加</a:t>
              </a:r>
            </a:p>
          </p:txBody>
        </p:sp>
        <p:sp>
          <p:nvSpPr>
            <p:cNvPr id="18" name="矩形 17">
              <a:extLst>
                <a:ext uri="{FF2B5EF4-FFF2-40B4-BE49-F238E27FC236}">
                  <a16:creationId xmlns:a16="http://schemas.microsoft.com/office/drawing/2014/main" id="{267E068E-5E0B-414A-98DB-35B8B947FA30}"/>
                </a:ext>
              </a:extLst>
            </p:cNvPr>
            <p:cNvSpPr/>
            <p:nvPr/>
          </p:nvSpPr>
          <p:spPr>
            <a:xfrm>
              <a:off x="4195501" y="4002236"/>
              <a:ext cx="1188695" cy="535531"/>
            </a:xfrm>
            <a:prstGeom prst="rect">
              <a:avLst/>
            </a:prstGeom>
            <a:grpFill/>
          </p:spPr>
          <p:txBody>
            <a:bodyPr wrap="square">
              <a:spAutoFit/>
              <a:scene3d>
                <a:camera prst="orthographicFront"/>
                <a:lightRig rig="threePt" dir="t"/>
              </a:scene3d>
              <a:sp3d contourW="12700"/>
            </a:bodyPr>
            <a:lstStyle/>
            <a:p>
              <a:pPr algn="ctr">
                <a:lnSpc>
                  <a:spcPct val="120000"/>
                </a:lnSpc>
              </a:pPr>
              <a:r>
                <a:rPr lang="en-US" altLang="zh-CN" sz="2400" dirty="0">
                  <a:solidFill>
                    <a:schemeClr val="bg1"/>
                  </a:solidFill>
                </a:rPr>
                <a:t>61%</a:t>
              </a:r>
              <a:endParaRPr lang="zh-CN" altLang="en-US" sz="2400" dirty="0">
                <a:solidFill>
                  <a:schemeClr val="bg1"/>
                </a:solidFill>
              </a:endParaRPr>
            </a:p>
          </p:txBody>
        </p:sp>
      </p:grpSp>
      <p:grpSp>
        <p:nvGrpSpPr>
          <p:cNvPr id="19" name="组合 18">
            <a:extLst>
              <a:ext uri="{FF2B5EF4-FFF2-40B4-BE49-F238E27FC236}">
                <a16:creationId xmlns:a16="http://schemas.microsoft.com/office/drawing/2014/main" id="{57743C7F-2E15-4C7B-86D4-26158129C55F}"/>
              </a:ext>
            </a:extLst>
          </p:cNvPr>
          <p:cNvGrpSpPr/>
          <p:nvPr/>
        </p:nvGrpSpPr>
        <p:grpSpPr>
          <a:xfrm>
            <a:off x="5699140" y="2715366"/>
            <a:ext cx="1188695" cy="4142634"/>
            <a:chOff x="5699140" y="2715366"/>
            <a:chExt cx="1188695" cy="4142634"/>
          </a:xfrm>
        </p:grpSpPr>
        <p:sp>
          <p:nvSpPr>
            <p:cNvPr id="20" name="矩形 4">
              <a:extLst>
                <a:ext uri="{FF2B5EF4-FFF2-40B4-BE49-F238E27FC236}">
                  <a16:creationId xmlns:a16="http://schemas.microsoft.com/office/drawing/2014/main" id="{B11D891A-3FCE-4853-886B-4CCBEC346C0D}"/>
                </a:ext>
              </a:extLst>
            </p:cNvPr>
            <p:cNvSpPr/>
            <p:nvPr/>
          </p:nvSpPr>
          <p:spPr>
            <a:xfrm>
              <a:off x="5811424" y="3149600"/>
              <a:ext cx="964129" cy="3708400"/>
            </a:xfrm>
            <a:custGeom>
              <a:avLst/>
              <a:gdLst>
                <a:gd name="connsiteX0" fmla="*/ 0 w 1143000"/>
                <a:gd name="connsiteY0" fmla="*/ 0 h 3708400"/>
                <a:gd name="connsiteX1" fmla="*/ 1143000 w 1143000"/>
                <a:gd name="connsiteY1" fmla="*/ 0 h 3708400"/>
                <a:gd name="connsiteX2" fmla="*/ 1143000 w 1143000"/>
                <a:gd name="connsiteY2" fmla="*/ 3708400 h 3708400"/>
                <a:gd name="connsiteX3" fmla="*/ 0 w 1143000"/>
                <a:gd name="connsiteY3" fmla="*/ 3708400 h 3708400"/>
                <a:gd name="connsiteX4" fmla="*/ 0 w 1143000"/>
                <a:gd name="connsiteY4" fmla="*/ 0 h 3708400"/>
                <a:gd name="connsiteX0" fmla="*/ 0 w 1143000"/>
                <a:gd name="connsiteY0" fmla="*/ 0 h 3730171"/>
                <a:gd name="connsiteX1" fmla="*/ 1143000 w 1143000"/>
                <a:gd name="connsiteY1" fmla="*/ 0 h 3730171"/>
                <a:gd name="connsiteX2" fmla="*/ 1143000 w 1143000"/>
                <a:gd name="connsiteY2" fmla="*/ 3708400 h 3730171"/>
                <a:gd name="connsiteX3" fmla="*/ 580571 w 1143000"/>
                <a:gd name="connsiteY3" fmla="*/ 3730171 h 3730171"/>
                <a:gd name="connsiteX4" fmla="*/ 0 w 1143000"/>
                <a:gd name="connsiteY4" fmla="*/ 3708400 h 3730171"/>
                <a:gd name="connsiteX5" fmla="*/ 0 w 1143000"/>
                <a:gd name="connsiteY5" fmla="*/ 0 h 3730171"/>
                <a:gd name="connsiteX0" fmla="*/ 580571 w 1143000"/>
                <a:gd name="connsiteY0" fmla="*/ 3730171 h 3821611"/>
                <a:gd name="connsiteX1" fmla="*/ 0 w 1143000"/>
                <a:gd name="connsiteY1" fmla="*/ 3708400 h 3821611"/>
                <a:gd name="connsiteX2" fmla="*/ 0 w 1143000"/>
                <a:gd name="connsiteY2" fmla="*/ 0 h 3821611"/>
                <a:gd name="connsiteX3" fmla="*/ 1143000 w 1143000"/>
                <a:gd name="connsiteY3" fmla="*/ 0 h 3821611"/>
                <a:gd name="connsiteX4" fmla="*/ 1143000 w 1143000"/>
                <a:gd name="connsiteY4" fmla="*/ 3708400 h 3821611"/>
                <a:gd name="connsiteX5" fmla="*/ 672011 w 1143000"/>
                <a:gd name="connsiteY5" fmla="*/ 3821611 h 3821611"/>
                <a:gd name="connsiteX0" fmla="*/ 580571 w 1143000"/>
                <a:gd name="connsiteY0" fmla="*/ 3730171 h 3730171"/>
                <a:gd name="connsiteX1" fmla="*/ 0 w 1143000"/>
                <a:gd name="connsiteY1" fmla="*/ 3708400 h 3730171"/>
                <a:gd name="connsiteX2" fmla="*/ 0 w 1143000"/>
                <a:gd name="connsiteY2" fmla="*/ 0 h 3730171"/>
                <a:gd name="connsiteX3" fmla="*/ 1143000 w 1143000"/>
                <a:gd name="connsiteY3" fmla="*/ 0 h 3730171"/>
                <a:gd name="connsiteX4" fmla="*/ 1143000 w 1143000"/>
                <a:gd name="connsiteY4" fmla="*/ 3708400 h 3730171"/>
                <a:gd name="connsiteX0" fmla="*/ 0 w 1143000"/>
                <a:gd name="connsiteY0" fmla="*/ 3708400 h 3708400"/>
                <a:gd name="connsiteX1" fmla="*/ 0 w 1143000"/>
                <a:gd name="connsiteY1" fmla="*/ 0 h 3708400"/>
                <a:gd name="connsiteX2" fmla="*/ 1143000 w 1143000"/>
                <a:gd name="connsiteY2" fmla="*/ 0 h 3708400"/>
                <a:gd name="connsiteX3" fmla="*/ 1143000 w 1143000"/>
                <a:gd name="connsiteY3" fmla="*/ 3708400 h 3708400"/>
              </a:gdLst>
              <a:ahLst/>
              <a:cxnLst>
                <a:cxn ang="0">
                  <a:pos x="connsiteX0" y="connsiteY0"/>
                </a:cxn>
                <a:cxn ang="0">
                  <a:pos x="connsiteX1" y="connsiteY1"/>
                </a:cxn>
                <a:cxn ang="0">
                  <a:pos x="connsiteX2" y="connsiteY2"/>
                </a:cxn>
                <a:cxn ang="0">
                  <a:pos x="connsiteX3" y="connsiteY3"/>
                </a:cxn>
              </a:cxnLst>
              <a:rect l="l" t="t" r="r" b="b"/>
              <a:pathLst>
                <a:path w="1143000" h="3708400">
                  <a:moveTo>
                    <a:pt x="0" y="3708400"/>
                  </a:moveTo>
                  <a:lnTo>
                    <a:pt x="0" y="0"/>
                  </a:lnTo>
                  <a:lnTo>
                    <a:pt x="1143000" y="0"/>
                  </a:lnTo>
                  <a:lnTo>
                    <a:pt x="1143000" y="3708400"/>
                  </a:lnTo>
                </a:path>
              </a:pathLst>
            </a:cu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9856662-97FD-4BE0-A402-998D080CE99B}"/>
                </a:ext>
              </a:extLst>
            </p:cNvPr>
            <p:cNvSpPr/>
            <p:nvPr/>
          </p:nvSpPr>
          <p:spPr>
            <a:xfrm>
              <a:off x="5699140" y="2715366"/>
              <a:ext cx="1188695"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chemeClr val="bg1"/>
                  </a:solidFill>
                </a:rPr>
                <a:t>文字添加</a:t>
              </a:r>
            </a:p>
          </p:txBody>
        </p:sp>
        <p:sp>
          <p:nvSpPr>
            <p:cNvPr id="22" name="矩形 21">
              <a:extLst>
                <a:ext uri="{FF2B5EF4-FFF2-40B4-BE49-F238E27FC236}">
                  <a16:creationId xmlns:a16="http://schemas.microsoft.com/office/drawing/2014/main" id="{4BD63904-F557-4DC7-865D-6407481F70DF}"/>
                </a:ext>
              </a:extLst>
            </p:cNvPr>
            <p:cNvSpPr/>
            <p:nvPr/>
          </p:nvSpPr>
          <p:spPr>
            <a:xfrm>
              <a:off x="5699140" y="3362473"/>
              <a:ext cx="1188695" cy="53553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dirty="0">
                  <a:solidFill>
                    <a:schemeClr val="bg1"/>
                  </a:solidFill>
                </a:rPr>
                <a:t>73%</a:t>
              </a:r>
              <a:endParaRPr lang="zh-CN" altLang="en-US" sz="2400" dirty="0">
                <a:solidFill>
                  <a:schemeClr val="bg1"/>
                </a:solidFill>
              </a:endParaRPr>
            </a:p>
          </p:txBody>
        </p:sp>
      </p:grpSp>
      <p:pic>
        <p:nvPicPr>
          <p:cNvPr id="24" name="图片 23">
            <a:extLst>
              <a:ext uri="{FF2B5EF4-FFF2-40B4-BE49-F238E27FC236}">
                <a16:creationId xmlns:a16="http://schemas.microsoft.com/office/drawing/2014/main" id="{0243068F-0F8C-45C3-B2C6-952DA58484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976" y="4013497"/>
            <a:ext cx="3061250" cy="2298700"/>
          </a:xfrm>
          <a:prstGeom prst="rect">
            <a:avLst/>
          </a:prstGeom>
        </p:spPr>
      </p:pic>
    </p:spTree>
    <p:extLst>
      <p:ext uri="{BB962C8B-B14F-4D97-AF65-F5344CB8AC3E}">
        <p14:creationId xmlns:p14="http://schemas.microsoft.com/office/powerpoint/2010/main" val="85694925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2"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1+#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48BEC4B-6EAF-4E9B-BD07-1DA3D475CF96}"/>
              </a:ext>
            </a:extLst>
          </p:cNvPr>
          <p:cNvSpPr txBox="1"/>
          <p:nvPr/>
        </p:nvSpPr>
        <p:spPr>
          <a:xfrm>
            <a:off x="1516665" y="3198805"/>
            <a:ext cx="1602170" cy="523220"/>
          </a:xfrm>
          <a:prstGeom prst="rect">
            <a:avLst/>
          </a:prstGeom>
          <a:noFill/>
        </p:spPr>
        <p:txBody>
          <a:bodyPr wrap="none" rtlCol="0">
            <a:spAutoFit/>
            <a:scene3d>
              <a:camera prst="orthographicFront"/>
              <a:lightRig rig="threePt" dir="t"/>
            </a:scene3d>
            <a:sp3d contourW="12700"/>
          </a:bodyPr>
          <a:lstStyle/>
          <a:p>
            <a:pPr algn="ctr"/>
            <a:r>
              <a:rPr lang="en-US" altLang="zh-CN" sz="2800" dirty="0">
                <a:solidFill>
                  <a:schemeClr val="bg1"/>
                </a:solidFill>
              </a:rPr>
              <a:t>PART 01</a:t>
            </a:r>
            <a:endParaRPr lang="zh-CN" altLang="en-US" sz="2800" dirty="0">
              <a:solidFill>
                <a:schemeClr val="bg1"/>
              </a:solidFill>
            </a:endParaRPr>
          </a:p>
        </p:txBody>
      </p:sp>
      <p:sp>
        <p:nvSpPr>
          <p:cNvPr id="3" name="文本框 2">
            <a:extLst>
              <a:ext uri="{FF2B5EF4-FFF2-40B4-BE49-F238E27FC236}">
                <a16:creationId xmlns:a16="http://schemas.microsoft.com/office/drawing/2014/main" id="{FE851D86-0BF0-41B1-93DC-D62AE82EEA5E}"/>
              </a:ext>
            </a:extLst>
          </p:cNvPr>
          <p:cNvSpPr txBox="1"/>
          <p:nvPr/>
        </p:nvSpPr>
        <p:spPr>
          <a:xfrm>
            <a:off x="3938132" y="3198805"/>
            <a:ext cx="1602170" cy="523220"/>
          </a:xfrm>
          <a:prstGeom prst="rect">
            <a:avLst/>
          </a:prstGeom>
          <a:noFill/>
        </p:spPr>
        <p:txBody>
          <a:bodyPr wrap="none" rtlCol="0">
            <a:spAutoFit/>
            <a:scene3d>
              <a:camera prst="orthographicFront"/>
              <a:lightRig rig="threePt" dir="t"/>
            </a:scene3d>
            <a:sp3d contourW="12700"/>
          </a:bodyPr>
          <a:lstStyle/>
          <a:p>
            <a:pPr algn="ctr"/>
            <a:r>
              <a:rPr lang="en-US" altLang="zh-CN" sz="2800" dirty="0">
                <a:solidFill>
                  <a:schemeClr val="bg1"/>
                </a:solidFill>
              </a:rPr>
              <a:t>PART 02</a:t>
            </a:r>
            <a:endParaRPr lang="zh-CN" altLang="en-US" sz="2800" dirty="0">
              <a:solidFill>
                <a:schemeClr val="bg1"/>
              </a:solidFill>
            </a:endParaRPr>
          </a:p>
        </p:txBody>
      </p:sp>
      <p:sp>
        <p:nvSpPr>
          <p:cNvPr id="4" name="文本框 3">
            <a:extLst>
              <a:ext uri="{FF2B5EF4-FFF2-40B4-BE49-F238E27FC236}">
                <a16:creationId xmlns:a16="http://schemas.microsoft.com/office/drawing/2014/main" id="{230EEBAB-3500-4C9E-9995-5E7175C2C5F5}"/>
              </a:ext>
            </a:extLst>
          </p:cNvPr>
          <p:cNvSpPr txBox="1"/>
          <p:nvPr/>
        </p:nvSpPr>
        <p:spPr>
          <a:xfrm>
            <a:off x="6397699" y="3198805"/>
            <a:ext cx="1602170" cy="523220"/>
          </a:xfrm>
          <a:prstGeom prst="rect">
            <a:avLst/>
          </a:prstGeom>
          <a:noFill/>
        </p:spPr>
        <p:txBody>
          <a:bodyPr wrap="none" rtlCol="0">
            <a:spAutoFit/>
            <a:scene3d>
              <a:camera prst="orthographicFront"/>
              <a:lightRig rig="threePt" dir="t"/>
            </a:scene3d>
            <a:sp3d contourW="12700"/>
          </a:bodyPr>
          <a:lstStyle/>
          <a:p>
            <a:pPr algn="ctr"/>
            <a:r>
              <a:rPr lang="en-US" altLang="zh-CN" sz="2800" dirty="0">
                <a:solidFill>
                  <a:schemeClr val="bg1"/>
                </a:solidFill>
              </a:rPr>
              <a:t>PART 03</a:t>
            </a:r>
            <a:endParaRPr lang="zh-CN" altLang="en-US" sz="2800" dirty="0">
              <a:solidFill>
                <a:schemeClr val="bg1"/>
              </a:solidFill>
            </a:endParaRPr>
          </a:p>
        </p:txBody>
      </p:sp>
      <p:sp>
        <p:nvSpPr>
          <p:cNvPr id="5" name="文本框 4">
            <a:extLst>
              <a:ext uri="{FF2B5EF4-FFF2-40B4-BE49-F238E27FC236}">
                <a16:creationId xmlns:a16="http://schemas.microsoft.com/office/drawing/2014/main" id="{5FF3CD97-2EDD-41FF-8AC7-FBC06C4BFCB7}"/>
              </a:ext>
            </a:extLst>
          </p:cNvPr>
          <p:cNvSpPr txBox="1"/>
          <p:nvPr/>
        </p:nvSpPr>
        <p:spPr>
          <a:xfrm>
            <a:off x="8961211" y="3198805"/>
            <a:ext cx="1602170" cy="523220"/>
          </a:xfrm>
          <a:prstGeom prst="rect">
            <a:avLst/>
          </a:prstGeom>
          <a:noFill/>
        </p:spPr>
        <p:txBody>
          <a:bodyPr wrap="none" rtlCol="0">
            <a:spAutoFit/>
            <a:scene3d>
              <a:camera prst="orthographicFront"/>
              <a:lightRig rig="threePt" dir="t"/>
            </a:scene3d>
            <a:sp3d contourW="12700"/>
          </a:bodyPr>
          <a:lstStyle/>
          <a:p>
            <a:pPr algn="ctr"/>
            <a:r>
              <a:rPr lang="en-US" altLang="zh-CN" sz="2800" dirty="0">
                <a:solidFill>
                  <a:schemeClr val="bg1"/>
                </a:solidFill>
              </a:rPr>
              <a:t>PART 04</a:t>
            </a:r>
            <a:endParaRPr lang="zh-CN" altLang="en-US" sz="2800" dirty="0">
              <a:solidFill>
                <a:schemeClr val="bg1"/>
              </a:solidFill>
            </a:endParaRPr>
          </a:p>
        </p:txBody>
      </p:sp>
      <p:sp>
        <p:nvSpPr>
          <p:cNvPr id="6" name="文本框 5">
            <a:extLst>
              <a:ext uri="{FF2B5EF4-FFF2-40B4-BE49-F238E27FC236}">
                <a16:creationId xmlns:a16="http://schemas.microsoft.com/office/drawing/2014/main" id="{DBA967BA-CAE8-4B2D-8A10-3AE46D25F760}"/>
              </a:ext>
            </a:extLst>
          </p:cNvPr>
          <p:cNvSpPr txBox="1"/>
          <p:nvPr/>
        </p:nvSpPr>
        <p:spPr>
          <a:xfrm>
            <a:off x="5234231" y="866761"/>
            <a:ext cx="1723549" cy="1015663"/>
          </a:xfrm>
          <a:prstGeom prst="rect">
            <a:avLst/>
          </a:prstGeom>
          <a:noFill/>
        </p:spPr>
        <p:txBody>
          <a:bodyPr wrap="none" rtlCol="0">
            <a:spAutoFit/>
            <a:scene3d>
              <a:camera prst="orthographicFront"/>
              <a:lightRig rig="threePt" dir="t"/>
            </a:scene3d>
            <a:sp3d contourW="12700"/>
          </a:bodyPr>
          <a:lstStyle/>
          <a:p>
            <a:pPr algn="ctr"/>
            <a:r>
              <a:rPr lang="zh-CN" altLang="en-US" sz="6000" dirty="0">
                <a:solidFill>
                  <a:schemeClr val="bg1"/>
                </a:solidFill>
              </a:rPr>
              <a:t>目录</a:t>
            </a:r>
          </a:p>
        </p:txBody>
      </p:sp>
      <p:sp>
        <p:nvSpPr>
          <p:cNvPr id="7" name="文本框 6">
            <a:extLst>
              <a:ext uri="{FF2B5EF4-FFF2-40B4-BE49-F238E27FC236}">
                <a16:creationId xmlns:a16="http://schemas.microsoft.com/office/drawing/2014/main" id="{D479690A-9491-4175-A418-2E2EA4A15BFC}"/>
              </a:ext>
            </a:extLst>
          </p:cNvPr>
          <p:cNvSpPr txBox="1"/>
          <p:nvPr/>
        </p:nvSpPr>
        <p:spPr>
          <a:xfrm>
            <a:off x="1305840" y="3780661"/>
            <a:ext cx="2023820" cy="461665"/>
          </a:xfrm>
          <a:prstGeom prst="rect">
            <a:avLst/>
          </a:prstGeom>
          <a:noFill/>
        </p:spPr>
        <p:txBody>
          <a:bodyPr wrap="square" rtlCol="0">
            <a:spAutoFit/>
            <a:scene3d>
              <a:camera prst="orthographicFront"/>
              <a:lightRig rig="threePt" dir="t"/>
            </a:scene3d>
            <a:sp3d contourW="12700"/>
          </a:bodyPr>
          <a:lstStyle/>
          <a:p>
            <a:pPr algn="ctr"/>
            <a:r>
              <a:rPr lang="zh-CN" altLang="en-US" sz="2400" dirty="0">
                <a:solidFill>
                  <a:schemeClr val="bg1"/>
                </a:solidFill>
                <a:latin typeface="碳纤维正粗黑简体" panose="02010601030101010101" pitchFamily="2" charset="-122"/>
                <a:ea typeface="碳纤维正粗黑简体" panose="02010601030101010101" pitchFamily="2" charset="-122"/>
              </a:rPr>
              <a:t>添加标题</a:t>
            </a:r>
          </a:p>
        </p:txBody>
      </p:sp>
      <p:sp>
        <p:nvSpPr>
          <p:cNvPr id="8" name="文本框 7">
            <a:extLst>
              <a:ext uri="{FF2B5EF4-FFF2-40B4-BE49-F238E27FC236}">
                <a16:creationId xmlns:a16="http://schemas.microsoft.com/office/drawing/2014/main" id="{597D3B4A-9988-4800-9CA9-F72E0E399DEA}"/>
              </a:ext>
            </a:extLst>
          </p:cNvPr>
          <p:cNvSpPr txBox="1"/>
          <p:nvPr/>
        </p:nvSpPr>
        <p:spPr>
          <a:xfrm>
            <a:off x="3727307" y="3780661"/>
            <a:ext cx="2023820" cy="461665"/>
          </a:xfrm>
          <a:prstGeom prst="rect">
            <a:avLst/>
          </a:prstGeom>
          <a:noFill/>
        </p:spPr>
        <p:txBody>
          <a:bodyPr wrap="square" rtlCol="0">
            <a:spAutoFit/>
            <a:scene3d>
              <a:camera prst="orthographicFront"/>
              <a:lightRig rig="threePt" dir="t"/>
            </a:scene3d>
            <a:sp3d contourW="12700"/>
          </a:bodyPr>
          <a:lstStyle/>
          <a:p>
            <a:pPr algn="ctr"/>
            <a:r>
              <a:rPr lang="zh-CN" altLang="en-US" sz="2400" dirty="0">
                <a:solidFill>
                  <a:schemeClr val="bg1"/>
                </a:solidFill>
                <a:latin typeface="碳纤维正粗黑简体" panose="02010601030101010101" pitchFamily="2" charset="-122"/>
                <a:ea typeface="碳纤维正粗黑简体" panose="02010601030101010101" pitchFamily="2" charset="-122"/>
              </a:rPr>
              <a:t>添加标题</a:t>
            </a:r>
          </a:p>
        </p:txBody>
      </p:sp>
      <p:sp>
        <p:nvSpPr>
          <p:cNvPr id="9" name="文本框 8">
            <a:extLst>
              <a:ext uri="{FF2B5EF4-FFF2-40B4-BE49-F238E27FC236}">
                <a16:creationId xmlns:a16="http://schemas.microsoft.com/office/drawing/2014/main" id="{C9FFB672-A5ED-49D6-9707-E98D2271E576}"/>
              </a:ext>
            </a:extLst>
          </p:cNvPr>
          <p:cNvSpPr txBox="1"/>
          <p:nvPr/>
        </p:nvSpPr>
        <p:spPr>
          <a:xfrm>
            <a:off x="6186874" y="3780661"/>
            <a:ext cx="2023820" cy="461665"/>
          </a:xfrm>
          <a:prstGeom prst="rect">
            <a:avLst/>
          </a:prstGeom>
          <a:noFill/>
        </p:spPr>
        <p:txBody>
          <a:bodyPr wrap="square" rtlCol="0">
            <a:spAutoFit/>
            <a:scene3d>
              <a:camera prst="orthographicFront"/>
              <a:lightRig rig="threePt" dir="t"/>
            </a:scene3d>
            <a:sp3d contourW="12700"/>
          </a:bodyPr>
          <a:lstStyle/>
          <a:p>
            <a:pPr algn="ctr"/>
            <a:r>
              <a:rPr lang="zh-CN" altLang="en-US" sz="2400" dirty="0">
                <a:solidFill>
                  <a:schemeClr val="bg1"/>
                </a:solidFill>
                <a:latin typeface="碳纤维正粗黑简体" panose="02010601030101010101" pitchFamily="2" charset="-122"/>
                <a:ea typeface="碳纤维正粗黑简体" panose="02010601030101010101" pitchFamily="2" charset="-122"/>
              </a:rPr>
              <a:t>添加标题</a:t>
            </a:r>
          </a:p>
        </p:txBody>
      </p:sp>
      <p:sp>
        <p:nvSpPr>
          <p:cNvPr id="10" name="文本框 9">
            <a:extLst>
              <a:ext uri="{FF2B5EF4-FFF2-40B4-BE49-F238E27FC236}">
                <a16:creationId xmlns:a16="http://schemas.microsoft.com/office/drawing/2014/main" id="{2531E523-A417-4123-9762-D9C539EF0936}"/>
              </a:ext>
            </a:extLst>
          </p:cNvPr>
          <p:cNvSpPr txBox="1"/>
          <p:nvPr/>
        </p:nvSpPr>
        <p:spPr>
          <a:xfrm>
            <a:off x="8395920" y="3780661"/>
            <a:ext cx="2529559" cy="461665"/>
          </a:xfrm>
          <a:prstGeom prst="rect">
            <a:avLst/>
          </a:prstGeom>
          <a:noFill/>
        </p:spPr>
        <p:txBody>
          <a:bodyPr wrap="square" rtlCol="0">
            <a:spAutoFit/>
            <a:scene3d>
              <a:camera prst="orthographicFront"/>
              <a:lightRig rig="threePt" dir="t"/>
            </a:scene3d>
            <a:sp3d contourW="12700"/>
          </a:bodyPr>
          <a:lstStyle/>
          <a:p>
            <a:pPr algn="ctr"/>
            <a:r>
              <a:rPr lang="zh-CN" altLang="en-US" sz="2400" dirty="0">
                <a:solidFill>
                  <a:schemeClr val="bg1"/>
                </a:solidFill>
                <a:latin typeface="碳纤维正粗黑简体" panose="02010601030101010101" pitchFamily="2" charset="-122"/>
                <a:ea typeface="碳纤维正粗黑简体" panose="02010601030101010101" pitchFamily="2" charset="-122"/>
              </a:rPr>
              <a:t>添加标题</a:t>
            </a:r>
          </a:p>
        </p:txBody>
      </p:sp>
      <p:sp>
        <p:nvSpPr>
          <p:cNvPr id="11" name="矩形 10">
            <a:extLst>
              <a:ext uri="{FF2B5EF4-FFF2-40B4-BE49-F238E27FC236}">
                <a16:creationId xmlns:a16="http://schemas.microsoft.com/office/drawing/2014/main" id="{0D2F18C7-0614-46C7-978B-AAE99ECAAE17}"/>
              </a:ext>
            </a:extLst>
          </p:cNvPr>
          <p:cNvSpPr/>
          <p:nvPr/>
        </p:nvSpPr>
        <p:spPr>
          <a:xfrm>
            <a:off x="1168400" y="2740025"/>
            <a:ext cx="2324100" cy="1879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300E2B6-E74F-40E6-B88E-C3F0A7CAAA72}"/>
              </a:ext>
            </a:extLst>
          </p:cNvPr>
          <p:cNvSpPr/>
          <p:nvPr/>
        </p:nvSpPr>
        <p:spPr>
          <a:xfrm>
            <a:off x="3620110" y="2740025"/>
            <a:ext cx="2324100" cy="1879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FDF0F81-878F-468B-AA33-D9F3B0E9F3D9}"/>
              </a:ext>
            </a:extLst>
          </p:cNvPr>
          <p:cNvSpPr/>
          <p:nvPr/>
        </p:nvSpPr>
        <p:spPr>
          <a:xfrm>
            <a:off x="6071820" y="2740025"/>
            <a:ext cx="2324100" cy="1879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570F3F2-1448-4A5D-A9E1-F2D4CB176AFF}"/>
              </a:ext>
            </a:extLst>
          </p:cNvPr>
          <p:cNvSpPr/>
          <p:nvPr/>
        </p:nvSpPr>
        <p:spPr>
          <a:xfrm>
            <a:off x="8523531" y="2740025"/>
            <a:ext cx="2324100" cy="18796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7775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52E754-3533-43C9-A925-C783CF07D97C}"/>
              </a:ext>
            </a:extLst>
          </p:cNvPr>
          <p:cNvSpPr txBox="1"/>
          <p:nvPr/>
        </p:nvSpPr>
        <p:spPr>
          <a:xfrm>
            <a:off x="2920497" y="2964418"/>
            <a:ext cx="1667444"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a:solidFill>
                  <a:schemeClr val="bg1"/>
                </a:solidFill>
              </a:rPr>
              <a:t>PART 04</a:t>
            </a:r>
            <a:endParaRPr lang="zh-CN" altLang="en-US" sz="3200" dirty="0">
              <a:solidFill>
                <a:schemeClr val="bg1"/>
              </a:solidFill>
            </a:endParaRPr>
          </a:p>
        </p:txBody>
      </p:sp>
      <p:sp>
        <p:nvSpPr>
          <p:cNvPr id="3" name="文本框 2">
            <a:extLst>
              <a:ext uri="{FF2B5EF4-FFF2-40B4-BE49-F238E27FC236}">
                <a16:creationId xmlns:a16="http://schemas.microsoft.com/office/drawing/2014/main" id="{80FDF1AA-5C60-4710-9121-54B1C677D091}"/>
              </a:ext>
            </a:extLst>
          </p:cNvPr>
          <p:cNvSpPr txBox="1"/>
          <p:nvPr/>
        </p:nvSpPr>
        <p:spPr>
          <a:xfrm>
            <a:off x="5575300" y="2641252"/>
            <a:ext cx="4457700" cy="646331"/>
          </a:xfrm>
          <a:prstGeom prst="rect">
            <a:avLst/>
          </a:prstGeom>
          <a:noFill/>
        </p:spPr>
        <p:txBody>
          <a:bodyPr wrap="square" rtlCol="0">
            <a:spAutoFit/>
            <a:scene3d>
              <a:camera prst="orthographicFront"/>
              <a:lightRig rig="threePt" dir="t"/>
            </a:scene3d>
            <a:sp3d contourW="12700"/>
          </a:bodyPr>
          <a:lstStyle/>
          <a:p>
            <a:r>
              <a:rPr lang="zh-CN" altLang="en-US" sz="3600" dirty="0">
                <a:solidFill>
                  <a:schemeClr val="bg1"/>
                </a:solidFill>
                <a:latin typeface="碳纤维正粗黑简体" panose="02010601030101010101" pitchFamily="2" charset="-122"/>
                <a:ea typeface="碳纤维正粗黑简体" panose="02010601030101010101" pitchFamily="2" charset="-122"/>
              </a:rPr>
              <a:t>添加标题</a:t>
            </a:r>
          </a:p>
        </p:txBody>
      </p:sp>
      <p:sp>
        <p:nvSpPr>
          <p:cNvPr id="4" name="文本框 3">
            <a:extLst>
              <a:ext uri="{FF2B5EF4-FFF2-40B4-BE49-F238E27FC236}">
                <a16:creationId xmlns:a16="http://schemas.microsoft.com/office/drawing/2014/main" id="{5C648567-3A4E-4D4C-92CF-B447F64BB6BA}"/>
              </a:ext>
            </a:extLst>
          </p:cNvPr>
          <p:cNvSpPr txBox="1"/>
          <p:nvPr/>
        </p:nvSpPr>
        <p:spPr>
          <a:xfrm>
            <a:off x="5575300" y="3236783"/>
            <a:ext cx="4241800" cy="67133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solidFill>
                <a:latin typeface="+mj-ea"/>
                <a:ea typeface="+mj-ea"/>
              </a:rPr>
              <a:t>The user can demonstrate on a projector or computer, or print the presentation and make it into a film to be used in a wider field</a:t>
            </a:r>
          </a:p>
        </p:txBody>
      </p:sp>
      <p:sp>
        <p:nvSpPr>
          <p:cNvPr id="5" name="矩形 4">
            <a:extLst>
              <a:ext uri="{FF2B5EF4-FFF2-40B4-BE49-F238E27FC236}">
                <a16:creationId xmlns:a16="http://schemas.microsoft.com/office/drawing/2014/main" id="{D1ECCDFA-70DF-430D-A4F7-AFB5D9558EE4}"/>
              </a:ext>
            </a:extLst>
          </p:cNvPr>
          <p:cNvSpPr/>
          <p:nvPr/>
        </p:nvSpPr>
        <p:spPr>
          <a:xfrm>
            <a:off x="2080273" y="2641252"/>
            <a:ext cx="3035300" cy="11615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7542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标注 2">
            <a:extLst>
              <a:ext uri="{FF2B5EF4-FFF2-40B4-BE49-F238E27FC236}">
                <a16:creationId xmlns:a16="http://schemas.microsoft.com/office/drawing/2014/main" id="{B29D6A3B-9108-4427-9011-E7B6103F2185}"/>
              </a:ext>
            </a:extLst>
          </p:cNvPr>
          <p:cNvSpPr/>
          <p:nvPr/>
        </p:nvSpPr>
        <p:spPr>
          <a:xfrm>
            <a:off x="2425700" y="2209800"/>
            <a:ext cx="2247900" cy="1231900"/>
          </a:xfrm>
          <a:prstGeom prst="wedgeRectCallout">
            <a:avLst>
              <a:gd name="adj1" fmla="val -37782"/>
              <a:gd name="adj2" fmla="val 74494"/>
            </a:avLst>
          </a:prstGeom>
          <a:solidFill>
            <a:schemeClr val="bg1">
              <a:alpha val="70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676E28DE-0C7C-4DB7-A14B-6193CCEE8EB1}"/>
              </a:ext>
            </a:extLst>
          </p:cNvPr>
          <p:cNvGrpSpPr/>
          <p:nvPr/>
        </p:nvGrpSpPr>
        <p:grpSpPr>
          <a:xfrm>
            <a:off x="4933950" y="2120900"/>
            <a:ext cx="2336800" cy="1320800"/>
            <a:chOff x="1778000" y="2120900"/>
            <a:chExt cx="2336800" cy="1320800"/>
          </a:xfrm>
        </p:grpSpPr>
        <p:sp>
          <p:nvSpPr>
            <p:cNvPr id="4" name="矩形标注 5">
              <a:extLst>
                <a:ext uri="{FF2B5EF4-FFF2-40B4-BE49-F238E27FC236}">
                  <a16:creationId xmlns:a16="http://schemas.microsoft.com/office/drawing/2014/main" id="{2078BF62-1218-4844-8CC2-9CEADB246EDE}"/>
                </a:ext>
              </a:extLst>
            </p:cNvPr>
            <p:cNvSpPr/>
            <p:nvPr/>
          </p:nvSpPr>
          <p:spPr>
            <a:xfrm>
              <a:off x="1866900" y="2209800"/>
              <a:ext cx="2247900" cy="1231900"/>
            </a:xfrm>
            <a:prstGeom prst="wedgeRectCallout">
              <a:avLst>
                <a:gd name="adj1" fmla="val -37782"/>
                <a:gd name="adj2" fmla="val 74494"/>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标注 6">
              <a:extLst>
                <a:ext uri="{FF2B5EF4-FFF2-40B4-BE49-F238E27FC236}">
                  <a16:creationId xmlns:a16="http://schemas.microsoft.com/office/drawing/2014/main" id="{C4361BE2-12C2-4CB6-A764-92B2BA3DE212}"/>
                </a:ext>
              </a:extLst>
            </p:cNvPr>
            <p:cNvSpPr/>
            <p:nvPr/>
          </p:nvSpPr>
          <p:spPr>
            <a:xfrm>
              <a:off x="1778000" y="2120900"/>
              <a:ext cx="2247900" cy="1231900"/>
            </a:xfrm>
            <a:prstGeom prst="wedgeRectCallout">
              <a:avLst>
                <a:gd name="adj1" fmla="val -37782"/>
                <a:gd name="adj2" fmla="val 74494"/>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523418E5-2C40-40E0-B644-99BB5C77A42A}"/>
              </a:ext>
            </a:extLst>
          </p:cNvPr>
          <p:cNvGrpSpPr/>
          <p:nvPr/>
        </p:nvGrpSpPr>
        <p:grpSpPr>
          <a:xfrm>
            <a:off x="7531100" y="2120900"/>
            <a:ext cx="2336800" cy="1320800"/>
            <a:chOff x="1778000" y="2120900"/>
            <a:chExt cx="2336800" cy="1320800"/>
          </a:xfrm>
          <a:noFill/>
        </p:grpSpPr>
        <p:sp>
          <p:nvSpPr>
            <p:cNvPr id="7" name="矩形标注 8">
              <a:extLst>
                <a:ext uri="{FF2B5EF4-FFF2-40B4-BE49-F238E27FC236}">
                  <a16:creationId xmlns:a16="http://schemas.microsoft.com/office/drawing/2014/main" id="{C5C8068E-4240-47E5-BFB4-556B6D98707A}"/>
                </a:ext>
              </a:extLst>
            </p:cNvPr>
            <p:cNvSpPr/>
            <p:nvPr/>
          </p:nvSpPr>
          <p:spPr>
            <a:xfrm>
              <a:off x="1866900" y="2209800"/>
              <a:ext cx="2247900" cy="1231900"/>
            </a:xfrm>
            <a:prstGeom prst="wedgeRectCallout">
              <a:avLst>
                <a:gd name="adj1" fmla="val -37782"/>
                <a:gd name="adj2" fmla="val 74494"/>
              </a:avLst>
            </a:prstGeom>
            <a:grp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标注 9">
              <a:extLst>
                <a:ext uri="{FF2B5EF4-FFF2-40B4-BE49-F238E27FC236}">
                  <a16:creationId xmlns:a16="http://schemas.microsoft.com/office/drawing/2014/main" id="{416B42A5-0D7B-4CA0-A11A-A5AF6BD2C3CC}"/>
                </a:ext>
              </a:extLst>
            </p:cNvPr>
            <p:cNvSpPr/>
            <p:nvPr/>
          </p:nvSpPr>
          <p:spPr>
            <a:xfrm>
              <a:off x="1778000" y="2120900"/>
              <a:ext cx="2247900" cy="1231900"/>
            </a:xfrm>
            <a:prstGeom prst="wedgeRectCallout">
              <a:avLst>
                <a:gd name="adj1" fmla="val -37782"/>
                <a:gd name="adj2" fmla="val 74494"/>
              </a:avLst>
            </a:prstGeom>
            <a:grp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 name="直接连接符 8">
            <a:extLst>
              <a:ext uri="{FF2B5EF4-FFF2-40B4-BE49-F238E27FC236}">
                <a16:creationId xmlns:a16="http://schemas.microsoft.com/office/drawing/2014/main" id="{D62DD270-5F12-44CE-9675-16493B4B6287}"/>
              </a:ext>
            </a:extLst>
          </p:cNvPr>
          <p:cNvCxnSpPr/>
          <p:nvPr/>
        </p:nvCxnSpPr>
        <p:spPr>
          <a:xfrm>
            <a:off x="2389266" y="4776032"/>
            <a:ext cx="623757" cy="0"/>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pic>
        <p:nvPicPr>
          <p:cNvPr id="10" name="图片占位符 13">
            <a:extLst>
              <a:ext uri="{FF2B5EF4-FFF2-40B4-BE49-F238E27FC236}">
                <a16:creationId xmlns:a16="http://schemas.microsoft.com/office/drawing/2014/main" id="{E679753D-91AA-4288-B948-ACA36818D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551" y="2120900"/>
            <a:ext cx="2042398" cy="1533642"/>
          </a:xfrm>
          <a:custGeom>
            <a:avLst/>
            <a:gdLst>
              <a:gd name="connsiteX0" fmla="*/ 0 w 2247900"/>
              <a:gd name="connsiteY0" fmla="*/ 0 h 1533642"/>
              <a:gd name="connsiteX1" fmla="*/ 374650 w 2247900"/>
              <a:gd name="connsiteY1" fmla="*/ 0 h 1533642"/>
              <a:gd name="connsiteX2" fmla="*/ 936625 w 2247900"/>
              <a:gd name="connsiteY2" fmla="*/ 0 h 1533642"/>
              <a:gd name="connsiteX3" fmla="*/ 2247900 w 2247900"/>
              <a:gd name="connsiteY3" fmla="*/ 0 h 1533642"/>
              <a:gd name="connsiteX4" fmla="*/ 2247900 w 2247900"/>
              <a:gd name="connsiteY4" fmla="*/ 718608 h 1533642"/>
              <a:gd name="connsiteX5" fmla="*/ 2247900 w 2247900"/>
              <a:gd name="connsiteY5" fmla="*/ 1026583 h 1533642"/>
              <a:gd name="connsiteX6" fmla="*/ 2247900 w 2247900"/>
              <a:gd name="connsiteY6" fmla="*/ 1231900 h 1533642"/>
              <a:gd name="connsiteX7" fmla="*/ 936625 w 2247900"/>
              <a:gd name="connsiteY7" fmla="*/ 1231900 h 1533642"/>
              <a:gd name="connsiteX8" fmla="*/ 274648 w 2247900"/>
              <a:gd name="connsiteY8" fmla="*/ 1533642 h 1533642"/>
              <a:gd name="connsiteX9" fmla="*/ 374650 w 2247900"/>
              <a:gd name="connsiteY9" fmla="*/ 1231900 h 1533642"/>
              <a:gd name="connsiteX10" fmla="*/ 0 w 2247900"/>
              <a:gd name="connsiteY10" fmla="*/ 1231900 h 1533642"/>
              <a:gd name="connsiteX11" fmla="*/ 0 w 2247900"/>
              <a:gd name="connsiteY11" fmla="*/ 1026583 h 1533642"/>
              <a:gd name="connsiteX12" fmla="*/ 0 w 2247900"/>
              <a:gd name="connsiteY12" fmla="*/ 718608 h 153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7900" h="1533642">
                <a:moveTo>
                  <a:pt x="0" y="0"/>
                </a:moveTo>
                <a:lnTo>
                  <a:pt x="374650" y="0"/>
                </a:lnTo>
                <a:lnTo>
                  <a:pt x="936625" y="0"/>
                </a:lnTo>
                <a:lnTo>
                  <a:pt x="2247900" y="0"/>
                </a:lnTo>
                <a:lnTo>
                  <a:pt x="2247900" y="718608"/>
                </a:lnTo>
                <a:lnTo>
                  <a:pt x="2247900" y="1026583"/>
                </a:lnTo>
                <a:lnTo>
                  <a:pt x="2247900" y="1231900"/>
                </a:lnTo>
                <a:lnTo>
                  <a:pt x="936625" y="1231900"/>
                </a:lnTo>
                <a:lnTo>
                  <a:pt x="274648" y="1533642"/>
                </a:lnTo>
                <a:lnTo>
                  <a:pt x="374650" y="1231900"/>
                </a:lnTo>
                <a:lnTo>
                  <a:pt x="0" y="1231900"/>
                </a:lnTo>
                <a:lnTo>
                  <a:pt x="0" y="1026583"/>
                </a:lnTo>
                <a:lnTo>
                  <a:pt x="0" y="718608"/>
                </a:lnTo>
                <a:close/>
              </a:path>
            </a:pathLst>
          </a:custGeom>
        </p:spPr>
      </p:pic>
      <p:sp>
        <p:nvSpPr>
          <p:cNvPr id="11" name="椭圆 14">
            <a:extLst>
              <a:ext uri="{FF2B5EF4-FFF2-40B4-BE49-F238E27FC236}">
                <a16:creationId xmlns:a16="http://schemas.microsoft.com/office/drawing/2014/main" id="{577DD934-9579-4844-B838-EB60E19D018C}"/>
              </a:ext>
            </a:extLst>
          </p:cNvPr>
          <p:cNvSpPr/>
          <p:nvPr/>
        </p:nvSpPr>
        <p:spPr>
          <a:xfrm>
            <a:off x="5784935" y="2423410"/>
            <a:ext cx="634830" cy="65686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15">
            <a:extLst>
              <a:ext uri="{FF2B5EF4-FFF2-40B4-BE49-F238E27FC236}">
                <a16:creationId xmlns:a16="http://schemas.microsoft.com/office/drawing/2014/main" id="{B6E7DA74-4FB3-43D3-B9AB-A01C057579F9}"/>
              </a:ext>
            </a:extLst>
          </p:cNvPr>
          <p:cNvSpPr/>
          <p:nvPr/>
        </p:nvSpPr>
        <p:spPr>
          <a:xfrm>
            <a:off x="8326620" y="2423410"/>
            <a:ext cx="656860" cy="656860"/>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3" name="组合 12">
            <a:extLst>
              <a:ext uri="{FF2B5EF4-FFF2-40B4-BE49-F238E27FC236}">
                <a16:creationId xmlns:a16="http://schemas.microsoft.com/office/drawing/2014/main" id="{DE64234F-AB9F-4C85-B1EE-F25F385C2D2D}"/>
              </a:ext>
            </a:extLst>
          </p:cNvPr>
          <p:cNvGrpSpPr/>
          <p:nvPr/>
        </p:nvGrpSpPr>
        <p:grpSpPr>
          <a:xfrm>
            <a:off x="2283789" y="4285887"/>
            <a:ext cx="7584111" cy="1460394"/>
            <a:chOff x="874712" y="3220258"/>
            <a:chExt cx="7584111" cy="1460394"/>
          </a:xfrm>
        </p:grpSpPr>
        <p:sp>
          <p:nvSpPr>
            <p:cNvPr id="14" name="矩形 13">
              <a:extLst>
                <a:ext uri="{FF2B5EF4-FFF2-40B4-BE49-F238E27FC236}">
                  <a16:creationId xmlns:a16="http://schemas.microsoft.com/office/drawing/2014/main" id="{5569CE5B-6584-4D33-8C5E-EC55274568DB}"/>
                </a:ext>
              </a:extLst>
            </p:cNvPr>
            <p:cNvSpPr/>
            <p:nvPr/>
          </p:nvSpPr>
          <p:spPr>
            <a:xfrm>
              <a:off x="874712" y="3812722"/>
              <a:ext cx="7584111"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bg1"/>
                  </a:solidFill>
                </a:rPr>
                <a:t>在此添加有关人工智能模板的相关描述性的文字 在此添加有关人工智能模板的相关描述性的文字以便应用到更广泛的领域中在此添加有关人工智能模板的相关描述性的文字 在此添加有关人工智能模板的相关描述性的文字以便应用到更广泛的领域中</a:t>
              </a:r>
            </a:p>
          </p:txBody>
        </p:sp>
        <p:sp>
          <p:nvSpPr>
            <p:cNvPr id="15" name="矩形 14">
              <a:extLst>
                <a:ext uri="{FF2B5EF4-FFF2-40B4-BE49-F238E27FC236}">
                  <a16:creationId xmlns:a16="http://schemas.microsoft.com/office/drawing/2014/main" id="{69D90744-DCE8-4B86-AFD3-30C0DBD8A85E}"/>
                </a:ext>
              </a:extLst>
            </p:cNvPr>
            <p:cNvSpPr/>
            <p:nvPr/>
          </p:nvSpPr>
          <p:spPr>
            <a:xfrm>
              <a:off x="874713" y="3220258"/>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spTree>
    <p:extLst>
      <p:ext uri="{BB962C8B-B14F-4D97-AF65-F5344CB8AC3E}">
        <p14:creationId xmlns:p14="http://schemas.microsoft.com/office/powerpoint/2010/main" val="310809835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par>
                          <p:cTn id="37" fill="hold">
                            <p:stCondLst>
                              <p:cond delay="1500"/>
                            </p:stCondLst>
                            <p:childTnLst>
                              <p:par>
                                <p:cTn id="38" presetID="2" presetClass="entr" presetSubtype="2"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1+#ppt_w/2"/>
                                          </p:val>
                                        </p:tav>
                                        <p:tav tm="100000">
                                          <p:val>
                                            <p:strVal val="#ppt_x"/>
                                          </p:val>
                                        </p:tav>
                                      </p:tavLst>
                                    </p:anim>
                                    <p:anim calcmode="lin" valueType="num">
                                      <p:cBhvr additive="base">
                                        <p:cTn id="41" dur="500" fill="hold"/>
                                        <p:tgtEl>
                                          <p:spTgt spid="13"/>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0B89F2A-146A-4536-8143-8884635DDF09}"/>
              </a:ext>
            </a:extLst>
          </p:cNvPr>
          <p:cNvGrpSpPr/>
          <p:nvPr/>
        </p:nvGrpSpPr>
        <p:grpSpPr>
          <a:xfrm>
            <a:off x="1103086" y="4330076"/>
            <a:ext cx="4725987" cy="1220554"/>
            <a:chOff x="874712" y="3325188"/>
            <a:chExt cx="4725987" cy="1220554"/>
          </a:xfrm>
        </p:grpSpPr>
        <p:sp>
          <p:nvSpPr>
            <p:cNvPr id="3" name="矩形 2">
              <a:extLst>
                <a:ext uri="{FF2B5EF4-FFF2-40B4-BE49-F238E27FC236}">
                  <a16:creationId xmlns:a16="http://schemas.microsoft.com/office/drawing/2014/main" id="{E74DBC15-02DF-4D44-9ABC-4CA66249A00E}"/>
                </a:ext>
              </a:extLst>
            </p:cNvPr>
            <p:cNvSpPr/>
            <p:nvPr/>
          </p:nvSpPr>
          <p:spPr>
            <a:xfrm>
              <a:off x="874712" y="3677812"/>
              <a:ext cx="472598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bg1"/>
                  </a:solidFill>
                </a:rPr>
                <a:t>在此添加有关人工智能模板的相关描述性的文字 在此添加有关人工智能模板的相关描述性的文字以便应用到更广泛的领域中</a:t>
              </a:r>
            </a:p>
          </p:txBody>
        </p:sp>
        <p:sp>
          <p:nvSpPr>
            <p:cNvPr id="4" name="矩形 3">
              <a:extLst>
                <a:ext uri="{FF2B5EF4-FFF2-40B4-BE49-F238E27FC236}">
                  <a16:creationId xmlns:a16="http://schemas.microsoft.com/office/drawing/2014/main" id="{CF81951B-3F67-443B-AC2E-3937F7C195D5}"/>
                </a:ext>
              </a:extLst>
            </p:cNvPr>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grpSp>
        <p:nvGrpSpPr>
          <p:cNvPr id="5" name="组合 4">
            <a:extLst>
              <a:ext uri="{FF2B5EF4-FFF2-40B4-BE49-F238E27FC236}">
                <a16:creationId xmlns:a16="http://schemas.microsoft.com/office/drawing/2014/main" id="{D7E73C9D-89D5-40ED-99D2-73AD642D77AE}"/>
              </a:ext>
            </a:extLst>
          </p:cNvPr>
          <p:cNvGrpSpPr/>
          <p:nvPr/>
        </p:nvGrpSpPr>
        <p:grpSpPr>
          <a:xfrm>
            <a:off x="6371772" y="4330076"/>
            <a:ext cx="4725987" cy="1220554"/>
            <a:chOff x="874712" y="3325188"/>
            <a:chExt cx="4725987" cy="1220554"/>
          </a:xfrm>
        </p:grpSpPr>
        <p:sp>
          <p:nvSpPr>
            <p:cNvPr id="6" name="矩形 5">
              <a:extLst>
                <a:ext uri="{FF2B5EF4-FFF2-40B4-BE49-F238E27FC236}">
                  <a16:creationId xmlns:a16="http://schemas.microsoft.com/office/drawing/2014/main" id="{F134AA4A-6464-4FEB-8B2E-607E5A306AD8}"/>
                </a:ext>
              </a:extLst>
            </p:cNvPr>
            <p:cNvSpPr/>
            <p:nvPr/>
          </p:nvSpPr>
          <p:spPr>
            <a:xfrm>
              <a:off x="874712" y="3677812"/>
              <a:ext cx="4725987" cy="8679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bg1"/>
                  </a:solidFill>
                </a:rPr>
                <a:t>在此添加有关人工智能模板的相关描述性的文字 在此添加有关人工智能模板的相关描述性的文字以便应用到更广泛的领域中</a:t>
              </a:r>
            </a:p>
          </p:txBody>
        </p:sp>
        <p:sp>
          <p:nvSpPr>
            <p:cNvPr id="7" name="矩形 6">
              <a:extLst>
                <a:ext uri="{FF2B5EF4-FFF2-40B4-BE49-F238E27FC236}">
                  <a16:creationId xmlns:a16="http://schemas.microsoft.com/office/drawing/2014/main" id="{1F08F375-F361-4729-939F-5E7F10ECDA5E}"/>
                </a:ext>
              </a:extLst>
            </p:cNvPr>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pic>
        <p:nvPicPr>
          <p:cNvPr id="8" name="图片占位符 16">
            <a:extLst>
              <a:ext uri="{FF2B5EF4-FFF2-40B4-BE49-F238E27FC236}">
                <a16:creationId xmlns:a16="http://schemas.microsoft.com/office/drawing/2014/main" id="{1A138CD8-0831-4105-A2EB-C2CA2675A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99" y="2061028"/>
            <a:ext cx="3304363" cy="1858963"/>
          </a:xfrm>
          <a:custGeom>
            <a:avLst/>
            <a:gdLst>
              <a:gd name="connsiteX0" fmla="*/ 0 w 4725987"/>
              <a:gd name="connsiteY0" fmla="*/ 0 h 1858963"/>
              <a:gd name="connsiteX1" fmla="*/ 4725987 w 4725987"/>
              <a:gd name="connsiteY1" fmla="*/ 0 h 1858963"/>
              <a:gd name="connsiteX2" fmla="*/ 4725987 w 4725987"/>
              <a:gd name="connsiteY2" fmla="*/ 1858963 h 1858963"/>
              <a:gd name="connsiteX3" fmla="*/ 0 w 4725987"/>
              <a:gd name="connsiteY3" fmla="*/ 1858963 h 1858963"/>
            </a:gdLst>
            <a:ahLst/>
            <a:cxnLst>
              <a:cxn ang="0">
                <a:pos x="connsiteX0" y="connsiteY0"/>
              </a:cxn>
              <a:cxn ang="0">
                <a:pos x="connsiteX1" y="connsiteY1"/>
              </a:cxn>
              <a:cxn ang="0">
                <a:pos x="connsiteX2" y="connsiteY2"/>
              </a:cxn>
              <a:cxn ang="0">
                <a:pos x="connsiteX3" y="connsiteY3"/>
              </a:cxn>
            </a:cxnLst>
            <a:rect l="l" t="t" r="r" b="b"/>
            <a:pathLst>
              <a:path w="4725987" h="1858963">
                <a:moveTo>
                  <a:pt x="0" y="0"/>
                </a:moveTo>
                <a:lnTo>
                  <a:pt x="4725987" y="0"/>
                </a:lnTo>
                <a:lnTo>
                  <a:pt x="4725987" y="1858963"/>
                </a:lnTo>
                <a:lnTo>
                  <a:pt x="0" y="1858963"/>
                </a:lnTo>
                <a:close/>
              </a:path>
            </a:pathLst>
          </a:custGeom>
          <a:ln>
            <a:solidFill>
              <a:schemeClr val="bg1"/>
            </a:solidFill>
          </a:ln>
        </p:spPr>
      </p:pic>
      <p:pic>
        <p:nvPicPr>
          <p:cNvPr id="9" name="图片占位符 17">
            <a:extLst>
              <a:ext uri="{FF2B5EF4-FFF2-40B4-BE49-F238E27FC236}">
                <a16:creationId xmlns:a16="http://schemas.microsoft.com/office/drawing/2014/main" id="{D120E7D0-CCE0-46FD-BE67-B8537D4B0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585" y="2061028"/>
            <a:ext cx="3304363" cy="1858963"/>
          </a:xfrm>
          <a:custGeom>
            <a:avLst/>
            <a:gdLst>
              <a:gd name="connsiteX0" fmla="*/ 0 w 4725987"/>
              <a:gd name="connsiteY0" fmla="*/ 0 h 1858963"/>
              <a:gd name="connsiteX1" fmla="*/ 4725987 w 4725987"/>
              <a:gd name="connsiteY1" fmla="*/ 0 h 1858963"/>
              <a:gd name="connsiteX2" fmla="*/ 4725987 w 4725987"/>
              <a:gd name="connsiteY2" fmla="*/ 1858963 h 1858963"/>
              <a:gd name="connsiteX3" fmla="*/ 0 w 4725987"/>
              <a:gd name="connsiteY3" fmla="*/ 1858963 h 1858963"/>
            </a:gdLst>
            <a:ahLst/>
            <a:cxnLst>
              <a:cxn ang="0">
                <a:pos x="connsiteX0" y="connsiteY0"/>
              </a:cxn>
              <a:cxn ang="0">
                <a:pos x="connsiteX1" y="connsiteY1"/>
              </a:cxn>
              <a:cxn ang="0">
                <a:pos x="connsiteX2" y="connsiteY2"/>
              </a:cxn>
              <a:cxn ang="0">
                <a:pos x="connsiteX3" y="connsiteY3"/>
              </a:cxn>
            </a:cxnLst>
            <a:rect l="l" t="t" r="r" b="b"/>
            <a:pathLst>
              <a:path w="4725987" h="1858963">
                <a:moveTo>
                  <a:pt x="0" y="0"/>
                </a:moveTo>
                <a:lnTo>
                  <a:pt x="4725987" y="0"/>
                </a:lnTo>
                <a:lnTo>
                  <a:pt x="4725987" y="1858963"/>
                </a:lnTo>
                <a:lnTo>
                  <a:pt x="0" y="1858963"/>
                </a:lnTo>
                <a:close/>
              </a:path>
            </a:pathLst>
          </a:custGeom>
          <a:ln>
            <a:solidFill>
              <a:schemeClr val="bg1"/>
            </a:solidFill>
          </a:ln>
        </p:spPr>
      </p:pic>
    </p:spTree>
    <p:extLst>
      <p:ext uri="{BB962C8B-B14F-4D97-AF65-F5344CB8AC3E}">
        <p14:creationId xmlns:p14="http://schemas.microsoft.com/office/powerpoint/2010/main" val="31328799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10">
            <a:extLst>
              <a:ext uri="{FF2B5EF4-FFF2-40B4-BE49-F238E27FC236}">
                <a16:creationId xmlns:a16="http://schemas.microsoft.com/office/drawing/2014/main" id="{EA02EE95-F3BD-4332-AA6F-F41ADBF9E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802" y="1543051"/>
            <a:ext cx="4741079" cy="2667228"/>
          </a:xfrm>
          <a:prstGeom prst="rect">
            <a:avLst/>
          </a:prstGeom>
        </p:spPr>
      </p:pic>
      <p:pic>
        <p:nvPicPr>
          <p:cNvPr id="3" name="图片占位符 11">
            <a:extLst>
              <a:ext uri="{FF2B5EF4-FFF2-40B4-BE49-F238E27FC236}">
                <a16:creationId xmlns:a16="http://schemas.microsoft.com/office/drawing/2014/main" id="{0C746A22-0168-4127-A8E7-EC39DFE3C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6802" y="4326392"/>
            <a:ext cx="1506160" cy="1130980"/>
          </a:xfrm>
          <a:prstGeom prst="rect">
            <a:avLst/>
          </a:prstGeom>
        </p:spPr>
      </p:pic>
      <p:pic>
        <p:nvPicPr>
          <p:cNvPr id="4" name="图片占位符 12">
            <a:extLst>
              <a:ext uri="{FF2B5EF4-FFF2-40B4-BE49-F238E27FC236}">
                <a16:creationId xmlns:a16="http://schemas.microsoft.com/office/drawing/2014/main" id="{64E08743-9417-4DF0-87F5-7FDDAA489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234" y="4326392"/>
            <a:ext cx="1506160" cy="1130980"/>
          </a:xfrm>
          <a:prstGeom prst="rect">
            <a:avLst/>
          </a:prstGeom>
        </p:spPr>
      </p:pic>
      <p:pic>
        <p:nvPicPr>
          <p:cNvPr id="5" name="图片占位符 13">
            <a:extLst>
              <a:ext uri="{FF2B5EF4-FFF2-40B4-BE49-F238E27FC236}">
                <a16:creationId xmlns:a16="http://schemas.microsoft.com/office/drawing/2014/main" id="{ECE30298-8D88-4B40-8C39-09E937A5C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9665" y="4326392"/>
            <a:ext cx="1506160" cy="1130980"/>
          </a:xfrm>
          <a:prstGeom prst="rect">
            <a:avLst/>
          </a:prstGeom>
        </p:spPr>
      </p:pic>
      <p:grpSp>
        <p:nvGrpSpPr>
          <p:cNvPr id="6" name="组合 5">
            <a:extLst>
              <a:ext uri="{FF2B5EF4-FFF2-40B4-BE49-F238E27FC236}">
                <a16:creationId xmlns:a16="http://schemas.microsoft.com/office/drawing/2014/main" id="{22644CB6-054F-48C7-8F3E-6E65DDE4F242}"/>
              </a:ext>
            </a:extLst>
          </p:cNvPr>
          <p:cNvGrpSpPr/>
          <p:nvPr/>
        </p:nvGrpSpPr>
        <p:grpSpPr>
          <a:xfrm>
            <a:off x="1525340" y="2468390"/>
            <a:ext cx="4234639" cy="981072"/>
            <a:chOff x="6806933" y="1444628"/>
            <a:chExt cx="4234639" cy="981072"/>
          </a:xfrm>
        </p:grpSpPr>
        <p:grpSp>
          <p:nvGrpSpPr>
            <p:cNvPr id="7" name="组合 6">
              <a:extLst>
                <a:ext uri="{FF2B5EF4-FFF2-40B4-BE49-F238E27FC236}">
                  <a16:creationId xmlns:a16="http://schemas.microsoft.com/office/drawing/2014/main" id="{AC0A0184-A047-4414-AB79-7C9D7167100E}"/>
                </a:ext>
              </a:extLst>
            </p:cNvPr>
            <p:cNvGrpSpPr/>
            <p:nvPr/>
          </p:nvGrpSpPr>
          <p:grpSpPr>
            <a:xfrm>
              <a:off x="6806933" y="1444628"/>
              <a:ext cx="4234639" cy="981072"/>
              <a:chOff x="874712" y="3299788"/>
              <a:chExt cx="4234639" cy="981072"/>
            </a:xfrm>
          </p:grpSpPr>
          <p:sp>
            <p:nvSpPr>
              <p:cNvPr id="9" name="矩形 8">
                <a:extLst>
                  <a:ext uri="{FF2B5EF4-FFF2-40B4-BE49-F238E27FC236}">
                    <a16:creationId xmlns:a16="http://schemas.microsoft.com/office/drawing/2014/main" id="{BF30A192-D2FA-473D-A84A-F5C4F4A0ABF2}"/>
                  </a:ext>
                </a:extLst>
              </p:cNvPr>
              <p:cNvSpPr/>
              <p:nvPr/>
            </p:nvSpPr>
            <p:spPr>
              <a:xfrm>
                <a:off x="874712" y="3671462"/>
                <a:ext cx="4234639"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bg1"/>
                    </a:solidFill>
                  </a:rPr>
                  <a:t>在此添加有关人工智能模板的相关描述性的文字 在此添加有关人工智能模板的相关描述性的文字</a:t>
                </a:r>
              </a:p>
            </p:txBody>
          </p:sp>
          <p:sp>
            <p:nvSpPr>
              <p:cNvPr id="10" name="矩形 9">
                <a:extLst>
                  <a:ext uri="{FF2B5EF4-FFF2-40B4-BE49-F238E27FC236}">
                    <a16:creationId xmlns:a16="http://schemas.microsoft.com/office/drawing/2014/main" id="{CF24F433-C334-4B3D-A993-18672CC08D2A}"/>
                  </a:ext>
                </a:extLst>
              </p:cNvPr>
              <p:cNvSpPr/>
              <p:nvPr/>
            </p:nvSpPr>
            <p:spPr>
              <a:xfrm>
                <a:off x="1020763" y="3299788"/>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cxnSp>
          <p:nvCxnSpPr>
            <p:cNvPr id="8" name="直接连接符 7">
              <a:extLst>
                <a:ext uri="{FF2B5EF4-FFF2-40B4-BE49-F238E27FC236}">
                  <a16:creationId xmlns:a16="http://schemas.microsoft.com/office/drawing/2014/main" id="{8026E742-3E58-4D7C-82E8-4F6BD595D03B}"/>
                </a:ext>
              </a:extLst>
            </p:cNvPr>
            <p:cNvCxnSpPr/>
            <p:nvPr/>
          </p:nvCxnSpPr>
          <p:spPr>
            <a:xfrm>
              <a:off x="6931025" y="1543152"/>
              <a:ext cx="0" cy="216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C17AFBBB-444B-4318-B691-6A870C5C2D74}"/>
              </a:ext>
            </a:extLst>
          </p:cNvPr>
          <p:cNvGrpSpPr/>
          <p:nvPr/>
        </p:nvGrpSpPr>
        <p:grpSpPr>
          <a:xfrm>
            <a:off x="1525340" y="3935160"/>
            <a:ext cx="4234639" cy="981072"/>
            <a:chOff x="6806933" y="1444628"/>
            <a:chExt cx="4234639" cy="981072"/>
          </a:xfrm>
        </p:grpSpPr>
        <p:grpSp>
          <p:nvGrpSpPr>
            <p:cNvPr id="12" name="组合 11">
              <a:extLst>
                <a:ext uri="{FF2B5EF4-FFF2-40B4-BE49-F238E27FC236}">
                  <a16:creationId xmlns:a16="http://schemas.microsoft.com/office/drawing/2014/main" id="{A741E432-9ACA-419E-B06C-F9ABEBDF2761}"/>
                </a:ext>
              </a:extLst>
            </p:cNvPr>
            <p:cNvGrpSpPr/>
            <p:nvPr/>
          </p:nvGrpSpPr>
          <p:grpSpPr>
            <a:xfrm>
              <a:off x="6806933" y="1444628"/>
              <a:ext cx="4234639" cy="981072"/>
              <a:chOff x="874712" y="3299788"/>
              <a:chExt cx="4234639" cy="981072"/>
            </a:xfrm>
          </p:grpSpPr>
          <p:sp>
            <p:nvSpPr>
              <p:cNvPr id="14" name="矩形 13">
                <a:extLst>
                  <a:ext uri="{FF2B5EF4-FFF2-40B4-BE49-F238E27FC236}">
                    <a16:creationId xmlns:a16="http://schemas.microsoft.com/office/drawing/2014/main" id="{404ADAB4-F3F6-4509-B53A-C3FF8392DE1E}"/>
                  </a:ext>
                </a:extLst>
              </p:cNvPr>
              <p:cNvSpPr/>
              <p:nvPr/>
            </p:nvSpPr>
            <p:spPr>
              <a:xfrm>
                <a:off x="874712" y="3671462"/>
                <a:ext cx="4234639"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bg1"/>
                    </a:solidFill>
                  </a:rPr>
                  <a:t>在此添加有关人工智能模板的相关描述性的文字 在此添加有关人工智能模板的相关描述性的文字</a:t>
                </a:r>
              </a:p>
            </p:txBody>
          </p:sp>
          <p:sp>
            <p:nvSpPr>
              <p:cNvPr id="15" name="矩形 14">
                <a:extLst>
                  <a:ext uri="{FF2B5EF4-FFF2-40B4-BE49-F238E27FC236}">
                    <a16:creationId xmlns:a16="http://schemas.microsoft.com/office/drawing/2014/main" id="{07120533-C1DA-4431-8E5D-35DC2C982DDE}"/>
                  </a:ext>
                </a:extLst>
              </p:cNvPr>
              <p:cNvSpPr/>
              <p:nvPr/>
            </p:nvSpPr>
            <p:spPr>
              <a:xfrm>
                <a:off x="1020763" y="3299788"/>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cxnSp>
          <p:nvCxnSpPr>
            <p:cNvPr id="13" name="直接连接符 12">
              <a:extLst>
                <a:ext uri="{FF2B5EF4-FFF2-40B4-BE49-F238E27FC236}">
                  <a16:creationId xmlns:a16="http://schemas.microsoft.com/office/drawing/2014/main" id="{1E0817C2-D6BF-4044-BBC4-3847176BA16B}"/>
                </a:ext>
              </a:extLst>
            </p:cNvPr>
            <p:cNvCxnSpPr/>
            <p:nvPr/>
          </p:nvCxnSpPr>
          <p:spPr>
            <a:xfrm>
              <a:off x="6931025" y="1543152"/>
              <a:ext cx="0" cy="216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73000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par>
                                <p:cTn id="17" presetID="14"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37B2042-F229-4753-BC9F-1A911B10B905}"/>
              </a:ext>
            </a:extLst>
          </p:cNvPr>
          <p:cNvGrpSpPr/>
          <p:nvPr/>
        </p:nvGrpSpPr>
        <p:grpSpPr>
          <a:xfrm>
            <a:off x="6691086" y="1420585"/>
            <a:ext cx="4064000" cy="992415"/>
            <a:chOff x="6691086" y="1420585"/>
            <a:chExt cx="4064000" cy="992415"/>
          </a:xfrm>
        </p:grpSpPr>
        <p:sp>
          <p:nvSpPr>
            <p:cNvPr id="3" name="矩形 2">
              <a:extLst>
                <a:ext uri="{FF2B5EF4-FFF2-40B4-BE49-F238E27FC236}">
                  <a16:creationId xmlns:a16="http://schemas.microsoft.com/office/drawing/2014/main" id="{8F2D1456-BA71-4676-8515-27E72D7B6362}"/>
                </a:ext>
              </a:extLst>
            </p:cNvPr>
            <p:cNvSpPr/>
            <p:nvPr/>
          </p:nvSpPr>
          <p:spPr>
            <a:xfrm>
              <a:off x="6691086" y="1420585"/>
              <a:ext cx="4064000" cy="992415"/>
            </a:xfrm>
            <a:prstGeom prst="rect">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09568BFF-FC07-4244-9266-5B5BB5A46330}"/>
                </a:ext>
              </a:extLst>
            </p:cNvPr>
            <p:cNvGrpSpPr/>
            <p:nvPr/>
          </p:nvGrpSpPr>
          <p:grpSpPr>
            <a:xfrm>
              <a:off x="6806934" y="1470028"/>
              <a:ext cx="3788496" cy="869105"/>
              <a:chOff x="874713" y="3325188"/>
              <a:chExt cx="3788496" cy="869105"/>
            </a:xfrm>
          </p:grpSpPr>
          <p:sp>
            <p:nvSpPr>
              <p:cNvPr id="6" name="矩形 5">
                <a:extLst>
                  <a:ext uri="{FF2B5EF4-FFF2-40B4-BE49-F238E27FC236}">
                    <a16:creationId xmlns:a16="http://schemas.microsoft.com/office/drawing/2014/main" id="{1D1E3038-5AE7-43C5-B280-AA63896F47E1}"/>
                  </a:ext>
                </a:extLst>
              </p:cNvPr>
              <p:cNvSpPr/>
              <p:nvPr/>
            </p:nvSpPr>
            <p:spPr>
              <a:xfrm>
                <a:off x="874713" y="3658762"/>
                <a:ext cx="3788496"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7" name="矩形 6">
                <a:extLst>
                  <a:ext uri="{FF2B5EF4-FFF2-40B4-BE49-F238E27FC236}">
                    <a16:creationId xmlns:a16="http://schemas.microsoft.com/office/drawing/2014/main" id="{0F0597E0-3A3C-4C98-929A-A0A09C3017EA}"/>
                  </a:ext>
                </a:extLst>
              </p:cNvPr>
              <p:cNvSpPr/>
              <p:nvPr/>
            </p:nvSpPr>
            <p:spPr>
              <a:xfrm>
                <a:off x="1020763" y="3325188"/>
                <a:ext cx="2241974" cy="36234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标题文字添加</a:t>
                </a:r>
              </a:p>
            </p:txBody>
          </p:sp>
        </p:grpSp>
        <p:cxnSp>
          <p:nvCxnSpPr>
            <p:cNvPr id="5" name="直接连接符 4">
              <a:extLst>
                <a:ext uri="{FF2B5EF4-FFF2-40B4-BE49-F238E27FC236}">
                  <a16:creationId xmlns:a16="http://schemas.microsoft.com/office/drawing/2014/main" id="{45E159F3-9B6E-46B5-A669-DA66D2CD600D}"/>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a:extLst>
              <a:ext uri="{FF2B5EF4-FFF2-40B4-BE49-F238E27FC236}">
                <a16:creationId xmlns:a16="http://schemas.microsoft.com/office/drawing/2014/main" id="{D3293689-7DFA-4E62-B896-96EB9F6836B7}"/>
              </a:ext>
            </a:extLst>
          </p:cNvPr>
          <p:cNvSpPr/>
          <p:nvPr/>
        </p:nvSpPr>
        <p:spPr>
          <a:xfrm>
            <a:off x="1654629" y="4641145"/>
            <a:ext cx="238034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9" name="矩形 8">
            <a:extLst>
              <a:ext uri="{FF2B5EF4-FFF2-40B4-BE49-F238E27FC236}">
                <a16:creationId xmlns:a16="http://schemas.microsoft.com/office/drawing/2014/main" id="{6AD2D952-8454-47C3-96AC-6052CF887CE3}"/>
              </a:ext>
            </a:extLst>
          </p:cNvPr>
          <p:cNvSpPr/>
          <p:nvPr/>
        </p:nvSpPr>
        <p:spPr>
          <a:xfrm>
            <a:off x="4905829" y="4641145"/>
            <a:ext cx="238034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10" name="矩形 9">
            <a:extLst>
              <a:ext uri="{FF2B5EF4-FFF2-40B4-BE49-F238E27FC236}">
                <a16:creationId xmlns:a16="http://schemas.microsoft.com/office/drawing/2014/main" id="{A715F0F4-D4A7-45FE-8BE2-2B52057F5588}"/>
              </a:ext>
            </a:extLst>
          </p:cNvPr>
          <p:cNvSpPr/>
          <p:nvPr/>
        </p:nvSpPr>
        <p:spPr>
          <a:xfrm>
            <a:off x="8157029" y="4641145"/>
            <a:ext cx="2380342" cy="7571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bg1"/>
                </a:solidFill>
              </a:rPr>
              <a:t>在此添加有关人工智能模板的相关描述性的文字 在此添加有关人工智能模板的相关描述性的文字</a:t>
            </a:r>
          </a:p>
        </p:txBody>
      </p:sp>
      <p:pic>
        <p:nvPicPr>
          <p:cNvPr id="11" name="图片占位符 18">
            <a:extLst>
              <a:ext uri="{FF2B5EF4-FFF2-40B4-BE49-F238E27FC236}">
                <a16:creationId xmlns:a16="http://schemas.microsoft.com/office/drawing/2014/main" id="{CD1E0753-FFF0-4326-8CA7-7870857BE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750" y="3052058"/>
            <a:ext cx="1562100" cy="1172984"/>
          </a:xfrm>
          <a:custGeom>
            <a:avLst/>
            <a:gdLst>
              <a:gd name="connsiteX0" fmla="*/ 781050 w 1562100"/>
              <a:gd name="connsiteY0" fmla="*/ 0 h 1562100"/>
              <a:gd name="connsiteX1" fmla="*/ 1562100 w 1562100"/>
              <a:gd name="connsiteY1" fmla="*/ 781050 h 1562100"/>
              <a:gd name="connsiteX2" fmla="*/ 781050 w 1562100"/>
              <a:gd name="connsiteY2" fmla="*/ 1562100 h 1562100"/>
              <a:gd name="connsiteX3" fmla="*/ 0 w 1562100"/>
              <a:gd name="connsiteY3" fmla="*/ 781050 h 1562100"/>
              <a:gd name="connsiteX4" fmla="*/ 781050 w 156210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781050" y="0"/>
                </a:moveTo>
                <a:cubicBezTo>
                  <a:pt x="1212412" y="0"/>
                  <a:pt x="1562100" y="349688"/>
                  <a:pt x="1562100" y="781050"/>
                </a:cubicBezTo>
                <a:cubicBezTo>
                  <a:pt x="1562100" y="1212412"/>
                  <a:pt x="1212412" y="1562100"/>
                  <a:pt x="781050" y="1562100"/>
                </a:cubicBezTo>
                <a:cubicBezTo>
                  <a:pt x="349688" y="1562100"/>
                  <a:pt x="0" y="1212412"/>
                  <a:pt x="0" y="781050"/>
                </a:cubicBezTo>
                <a:cubicBezTo>
                  <a:pt x="0" y="349688"/>
                  <a:pt x="349688" y="0"/>
                  <a:pt x="781050" y="0"/>
                </a:cubicBezTo>
                <a:close/>
              </a:path>
            </a:pathLst>
          </a:custGeom>
        </p:spPr>
      </p:pic>
      <p:pic>
        <p:nvPicPr>
          <p:cNvPr id="12" name="图片占位符 19">
            <a:extLst>
              <a:ext uri="{FF2B5EF4-FFF2-40B4-BE49-F238E27FC236}">
                <a16:creationId xmlns:a16="http://schemas.microsoft.com/office/drawing/2014/main" id="{5685A373-2B37-4148-B574-198223DFB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950" y="3052058"/>
            <a:ext cx="1562100" cy="1172984"/>
          </a:xfrm>
          <a:custGeom>
            <a:avLst/>
            <a:gdLst>
              <a:gd name="connsiteX0" fmla="*/ 781050 w 1562100"/>
              <a:gd name="connsiteY0" fmla="*/ 0 h 1562100"/>
              <a:gd name="connsiteX1" fmla="*/ 1562100 w 1562100"/>
              <a:gd name="connsiteY1" fmla="*/ 781050 h 1562100"/>
              <a:gd name="connsiteX2" fmla="*/ 781050 w 1562100"/>
              <a:gd name="connsiteY2" fmla="*/ 1562100 h 1562100"/>
              <a:gd name="connsiteX3" fmla="*/ 0 w 1562100"/>
              <a:gd name="connsiteY3" fmla="*/ 781050 h 1562100"/>
              <a:gd name="connsiteX4" fmla="*/ 781050 w 156210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781050" y="0"/>
                </a:moveTo>
                <a:cubicBezTo>
                  <a:pt x="1212412" y="0"/>
                  <a:pt x="1562100" y="349688"/>
                  <a:pt x="1562100" y="781050"/>
                </a:cubicBezTo>
                <a:cubicBezTo>
                  <a:pt x="1562100" y="1212412"/>
                  <a:pt x="1212412" y="1562100"/>
                  <a:pt x="781050" y="1562100"/>
                </a:cubicBezTo>
                <a:cubicBezTo>
                  <a:pt x="349688" y="1562100"/>
                  <a:pt x="0" y="1212412"/>
                  <a:pt x="0" y="781050"/>
                </a:cubicBezTo>
                <a:cubicBezTo>
                  <a:pt x="0" y="349688"/>
                  <a:pt x="349688" y="0"/>
                  <a:pt x="781050" y="0"/>
                </a:cubicBezTo>
                <a:close/>
              </a:path>
            </a:pathLst>
          </a:custGeom>
        </p:spPr>
      </p:pic>
      <p:pic>
        <p:nvPicPr>
          <p:cNvPr id="13" name="图片占位符 20">
            <a:extLst>
              <a:ext uri="{FF2B5EF4-FFF2-40B4-BE49-F238E27FC236}">
                <a16:creationId xmlns:a16="http://schemas.microsoft.com/office/drawing/2014/main" id="{F0A22E6C-746E-4C40-B5AC-1EBE95F4B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6150" y="3052058"/>
            <a:ext cx="1562100" cy="1172984"/>
          </a:xfrm>
          <a:custGeom>
            <a:avLst/>
            <a:gdLst>
              <a:gd name="connsiteX0" fmla="*/ 781050 w 1562100"/>
              <a:gd name="connsiteY0" fmla="*/ 0 h 1562100"/>
              <a:gd name="connsiteX1" fmla="*/ 1562100 w 1562100"/>
              <a:gd name="connsiteY1" fmla="*/ 781050 h 1562100"/>
              <a:gd name="connsiteX2" fmla="*/ 781050 w 1562100"/>
              <a:gd name="connsiteY2" fmla="*/ 1562100 h 1562100"/>
              <a:gd name="connsiteX3" fmla="*/ 0 w 1562100"/>
              <a:gd name="connsiteY3" fmla="*/ 781050 h 1562100"/>
              <a:gd name="connsiteX4" fmla="*/ 781050 w 156210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781050" y="0"/>
                </a:moveTo>
                <a:cubicBezTo>
                  <a:pt x="1212412" y="0"/>
                  <a:pt x="1562100" y="349688"/>
                  <a:pt x="1562100" y="781050"/>
                </a:cubicBezTo>
                <a:cubicBezTo>
                  <a:pt x="1562100" y="1212412"/>
                  <a:pt x="1212412" y="1562100"/>
                  <a:pt x="781050" y="1562100"/>
                </a:cubicBezTo>
                <a:cubicBezTo>
                  <a:pt x="349688" y="1562100"/>
                  <a:pt x="0" y="1212412"/>
                  <a:pt x="0" y="781050"/>
                </a:cubicBezTo>
                <a:cubicBezTo>
                  <a:pt x="0" y="349688"/>
                  <a:pt x="349688" y="0"/>
                  <a:pt x="781050" y="0"/>
                </a:cubicBezTo>
                <a:close/>
              </a:path>
            </a:pathLst>
          </a:custGeom>
        </p:spPr>
      </p:pic>
    </p:spTree>
    <p:extLst>
      <p:ext uri="{BB962C8B-B14F-4D97-AF65-F5344CB8AC3E}">
        <p14:creationId xmlns:p14="http://schemas.microsoft.com/office/powerpoint/2010/main" val="13614873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par>
                                <p:cTn id="16" presetID="53" presetClass="entr" presetSubtype="16"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par>
                                <p:cTn id="21" presetID="53" presetClass="entr" presetSubtype="16"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par>
                          <p:cTn id="26" fill="hold">
                            <p:stCondLst>
                              <p:cond delay="15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par>
                          <p:cTn id="30" fill="hold">
                            <p:stCondLst>
                              <p:cond delay="2000"/>
                            </p:stCondLst>
                            <p:childTnLst>
                              <p:par>
                                <p:cTn id="31" presetID="14" presetClass="entr" presetSubtype="1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randombar(horizontal)">
                                      <p:cBhvr>
                                        <p:cTn id="33" dur="500"/>
                                        <p:tgtEl>
                                          <p:spTgt spid="9"/>
                                        </p:tgtEl>
                                      </p:cBhvr>
                                    </p:animEffect>
                                  </p:childTnLst>
                                </p:cTn>
                              </p:par>
                            </p:childTnLst>
                          </p:cTn>
                        </p:par>
                        <p:par>
                          <p:cTn id="34" fill="hold">
                            <p:stCondLst>
                              <p:cond delay="2500"/>
                            </p:stCondLst>
                            <p:childTnLst>
                              <p:par>
                                <p:cTn id="35" presetID="14" presetClass="entr" presetSubtype="1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1608A2-D042-489B-A99D-423373C12F22}"/>
              </a:ext>
            </a:extLst>
          </p:cNvPr>
          <p:cNvSpPr txBox="1"/>
          <p:nvPr/>
        </p:nvSpPr>
        <p:spPr>
          <a:xfrm>
            <a:off x="2429187" y="1987296"/>
            <a:ext cx="3829895" cy="707886"/>
          </a:xfrm>
          <a:prstGeom prst="rect">
            <a:avLst/>
          </a:prstGeom>
          <a:noFill/>
        </p:spPr>
        <p:txBody>
          <a:bodyPr wrap="none" rtlCol="0">
            <a:spAutoFit/>
            <a:scene3d>
              <a:camera prst="orthographicFront"/>
              <a:lightRig rig="threePt" dir="t"/>
            </a:scene3d>
            <a:sp3d contourW="12700"/>
          </a:bodyPr>
          <a:lstStyle/>
          <a:p>
            <a:pPr algn="ctr">
              <a:defRPr/>
            </a:pPr>
            <a:r>
              <a:rPr lang="en-US" altLang="zh-CN" sz="4000" dirty="0">
                <a:solidFill>
                  <a:prstClr val="white"/>
                </a:solidFill>
                <a:latin typeface="Arial"/>
                <a:ea typeface="微软雅黑"/>
              </a:rPr>
              <a:t>POWER POINT</a:t>
            </a:r>
            <a:endParaRPr lang="zh-CN" altLang="en-US" sz="4000" dirty="0">
              <a:solidFill>
                <a:prstClr val="white"/>
              </a:solidFill>
              <a:latin typeface="Arial"/>
              <a:ea typeface="微软雅黑"/>
            </a:endParaRPr>
          </a:p>
        </p:txBody>
      </p:sp>
      <p:sp>
        <p:nvSpPr>
          <p:cNvPr id="4" name="文本框 3">
            <a:extLst>
              <a:ext uri="{FF2B5EF4-FFF2-40B4-BE49-F238E27FC236}">
                <a16:creationId xmlns:a16="http://schemas.microsoft.com/office/drawing/2014/main" id="{2D065786-8758-42FA-98C3-50C82E45FED6}"/>
              </a:ext>
            </a:extLst>
          </p:cNvPr>
          <p:cNvSpPr txBox="1"/>
          <p:nvPr/>
        </p:nvSpPr>
        <p:spPr>
          <a:xfrm>
            <a:off x="1789584" y="3739059"/>
            <a:ext cx="5109100" cy="463717"/>
          </a:xfrm>
          <a:prstGeom prst="rect">
            <a:avLst/>
          </a:prstGeom>
          <a:noFill/>
        </p:spPr>
        <p:txBody>
          <a:bodyPr wrap="square" rtlCol="0">
            <a:spAutoFit/>
            <a:scene3d>
              <a:camera prst="orthographicFront"/>
              <a:lightRig rig="threePt" dir="t"/>
            </a:scene3d>
            <a:sp3d contourW="12700"/>
          </a:bodyPr>
          <a:lstStyle/>
          <a:p>
            <a:pPr algn="ctr">
              <a:lnSpc>
                <a:spcPct val="114000"/>
              </a:lnSpc>
              <a:defRPr/>
            </a:pPr>
            <a:r>
              <a:rPr lang="en-US" altLang="zh-CN" sz="1050" dirty="0">
                <a:solidFill>
                  <a:prstClr val="white"/>
                </a:solidFill>
                <a:latin typeface="微软雅黑"/>
                <a:ea typeface="微软雅黑"/>
              </a:rPr>
              <a:t>The user can demonstrate on a projector or computer, or print the presentation and make it into be used in a wider field</a:t>
            </a:r>
          </a:p>
        </p:txBody>
      </p:sp>
      <p:grpSp>
        <p:nvGrpSpPr>
          <p:cNvPr id="8" name="组合 7">
            <a:extLst>
              <a:ext uri="{FF2B5EF4-FFF2-40B4-BE49-F238E27FC236}">
                <a16:creationId xmlns:a16="http://schemas.microsoft.com/office/drawing/2014/main" id="{3610B61F-E0D1-4A28-8DA6-5D82D1811F7A}"/>
              </a:ext>
            </a:extLst>
          </p:cNvPr>
          <p:cNvGrpSpPr/>
          <p:nvPr/>
        </p:nvGrpSpPr>
        <p:grpSpPr>
          <a:xfrm>
            <a:off x="1492797" y="2695182"/>
            <a:ext cx="5836573" cy="1043877"/>
            <a:chOff x="1646169" y="2695182"/>
            <a:chExt cx="5836573" cy="1043877"/>
          </a:xfrm>
        </p:grpSpPr>
        <p:sp>
          <p:nvSpPr>
            <p:cNvPr id="3" name="文本框 2">
              <a:extLst>
                <a:ext uri="{FF2B5EF4-FFF2-40B4-BE49-F238E27FC236}">
                  <a16:creationId xmlns:a16="http://schemas.microsoft.com/office/drawing/2014/main" id="{BF11EF03-F288-4A45-A8C3-020A1E9C3212}"/>
                </a:ext>
              </a:extLst>
            </p:cNvPr>
            <p:cNvSpPr txBox="1"/>
            <p:nvPr/>
          </p:nvSpPr>
          <p:spPr>
            <a:xfrm>
              <a:off x="4220309" y="2709289"/>
              <a:ext cx="3262433" cy="1015663"/>
            </a:xfrm>
            <a:prstGeom prst="rect">
              <a:avLst/>
            </a:prstGeom>
            <a:noFill/>
          </p:spPr>
          <p:txBody>
            <a:bodyPr wrap="none" rtlCol="0">
              <a:spAutoFit/>
              <a:scene3d>
                <a:camera prst="orthographicFront"/>
                <a:lightRig rig="threePt" dir="t"/>
              </a:scene3d>
              <a:sp3d contourW="12700"/>
            </a:bodyPr>
            <a:lstStyle/>
            <a:p>
              <a:pPr algn="ctr">
                <a:defRPr/>
              </a:pPr>
              <a:r>
                <a:rPr lang="zh-CN" altLang="en-US" sz="6000" b="1" dirty="0">
                  <a:solidFill>
                    <a:prstClr val="white"/>
                  </a:solidFill>
                  <a:latin typeface="碳纤维正粗黑简体" panose="02010601030101010101" pitchFamily="2" charset="-122"/>
                  <a:ea typeface="碳纤维正粗黑简体" panose="02010601030101010101" pitchFamily="2" charset="-122"/>
                </a:rPr>
                <a:t>感谢观看</a:t>
              </a:r>
            </a:p>
          </p:txBody>
        </p:sp>
        <p:sp>
          <p:nvSpPr>
            <p:cNvPr id="5" name="文本框 4">
              <a:extLst>
                <a:ext uri="{FF2B5EF4-FFF2-40B4-BE49-F238E27FC236}">
                  <a16:creationId xmlns:a16="http://schemas.microsoft.com/office/drawing/2014/main" id="{C03E7859-750C-4C00-BE5D-2EBC53B69DEE}"/>
                </a:ext>
              </a:extLst>
            </p:cNvPr>
            <p:cNvSpPr txBox="1"/>
            <p:nvPr/>
          </p:nvSpPr>
          <p:spPr>
            <a:xfrm>
              <a:off x="1646169" y="2723396"/>
              <a:ext cx="2082622" cy="1015663"/>
            </a:xfrm>
            <a:prstGeom prst="rect">
              <a:avLst/>
            </a:prstGeom>
            <a:noFill/>
          </p:spPr>
          <p:txBody>
            <a:bodyPr wrap="none" rtlCol="0">
              <a:spAutoFit/>
              <a:scene3d>
                <a:camera prst="orthographicFront"/>
                <a:lightRig rig="threePt" dir="t"/>
              </a:scene3d>
              <a:sp3d contourW="12700"/>
            </a:bodyPr>
            <a:lstStyle/>
            <a:p>
              <a:pPr algn="ctr">
                <a:defRPr/>
              </a:pPr>
              <a:r>
                <a:rPr lang="en-US" altLang="zh-CN" sz="6000" b="1" dirty="0">
                  <a:solidFill>
                    <a:prstClr val="white"/>
                  </a:solidFill>
                  <a:latin typeface="碳纤维正粗黑简体" panose="02010601030101010101" pitchFamily="2" charset="-122"/>
                  <a:ea typeface="碳纤维正粗黑简体" panose="02010601030101010101" pitchFamily="2" charset="-122"/>
                </a:rPr>
                <a:t>2017</a:t>
              </a:r>
              <a:endParaRPr lang="zh-CN" altLang="en-US" sz="6000" b="1" dirty="0">
                <a:solidFill>
                  <a:prstClr val="white"/>
                </a:solidFill>
                <a:latin typeface="碳纤维正粗黑简体" panose="02010601030101010101" pitchFamily="2" charset="-122"/>
                <a:ea typeface="碳纤维正粗黑简体" panose="02010601030101010101" pitchFamily="2" charset="-122"/>
              </a:endParaRPr>
            </a:p>
          </p:txBody>
        </p:sp>
        <p:cxnSp>
          <p:nvCxnSpPr>
            <p:cNvPr id="7" name="直接连接符 6">
              <a:extLst>
                <a:ext uri="{FF2B5EF4-FFF2-40B4-BE49-F238E27FC236}">
                  <a16:creationId xmlns:a16="http://schemas.microsoft.com/office/drawing/2014/main" id="{0D189F2E-EAC8-4499-BCD4-0E307AF99340}"/>
                </a:ext>
              </a:extLst>
            </p:cNvPr>
            <p:cNvCxnSpPr>
              <a:cxnSpLocks/>
            </p:cNvCxnSpPr>
            <p:nvPr/>
          </p:nvCxnSpPr>
          <p:spPr>
            <a:xfrm flipH="1">
              <a:off x="3925034" y="2695182"/>
              <a:ext cx="1" cy="10438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48645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4D5F8C-D649-44BE-B671-D4D9CF58D5B6}"/>
              </a:ext>
            </a:extLst>
          </p:cNvPr>
          <p:cNvSpPr txBox="1"/>
          <p:nvPr/>
        </p:nvSpPr>
        <p:spPr>
          <a:xfrm>
            <a:off x="2852594" y="2964418"/>
            <a:ext cx="1803251"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a:solidFill>
                  <a:schemeClr val="bg1"/>
                </a:solidFill>
              </a:rPr>
              <a:t>PART 01</a:t>
            </a:r>
            <a:endParaRPr lang="zh-CN" altLang="en-US" sz="3200" dirty="0">
              <a:solidFill>
                <a:schemeClr val="bg1"/>
              </a:solidFill>
            </a:endParaRPr>
          </a:p>
        </p:txBody>
      </p:sp>
      <p:sp>
        <p:nvSpPr>
          <p:cNvPr id="3" name="文本框 2">
            <a:extLst>
              <a:ext uri="{FF2B5EF4-FFF2-40B4-BE49-F238E27FC236}">
                <a16:creationId xmlns:a16="http://schemas.microsoft.com/office/drawing/2014/main" id="{B4A4E155-C93B-43B0-AD1B-B9E6496C097A}"/>
              </a:ext>
            </a:extLst>
          </p:cNvPr>
          <p:cNvSpPr txBox="1"/>
          <p:nvPr/>
        </p:nvSpPr>
        <p:spPr>
          <a:xfrm>
            <a:off x="5575300" y="2641252"/>
            <a:ext cx="4457700" cy="646331"/>
          </a:xfrm>
          <a:prstGeom prst="rect">
            <a:avLst/>
          </a:prstGeom>
          <a:noFill/>
        </p:spPr>
        <p:txBody>
          <a:bodyPr wrap="square" rtlCol="0">
            <a:spAutoFit/>
            <a:scene3d>
              <a:camera prst="orthographicFront"/>
              <a:lightRig rig="threePt" dir="t"/>
            </a:scene3d>
            <a:sp3d contourW="12700"/>
          </a:bodyPr>
          <a:lstStyle/>
          <a:p>
            <a:r>
              <a:rPr lang="zh-CN" altLang="en-US" sz="3600" dirty="0">
                <a:solidFill>
                  <a:schemeClr val="bg1"/>
                </a:solidFill>
                <a:latin typeface="碳纤维正粗黑简体" panose="02010601030101010101" pitchFamily="2" charset="-122"/>
                <a:ea typeface="碳纤维正粗黑简体" panose="02010601030101010101" pitchFamily="2" charset="-122"/>
              </a:rPr>
              <a:t>添加标题</a:t>
            </a:r>
          </a:p>
        </p:txBody>
      </p:sp>
      <p:sp>
        <p:nvSpPr>
          <p:cNvPr id="4" name="文本框 3">
            <a:extLst>
              <a:ext uri="{FF2B5EF4-FFF2-40B4-BE49-F238E27FC236}">
                <a16:creationId xmlns:a16="http://schemas.microsoft.com/office/drawing/2014/main" id="{BF426F2A-4425-4FD4-AE17-FC2973123E7E}"/>
              </a:ext>
            </a:extLst>
          </p:cNvPr>
          <p:cNvSpPr txBox="1"/>
          <p:nvPr/>
        </p:nvSpPr>
        <p:spPr>
          <a:xfrm>
            <a:off x="5575300" y="3236783"/>
            <a:ext cx="4241800" cy="67133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bg1"/>
                </a:solidFill>
                <a:latin typeface="+mj-ea"/>
                <a:ea typeface="+mj-ea"/>
              </a:rPr>
              <a:t>The user can demonstrate on a projector or computer, or print the presentation and make it into a film to be used in a wider field</a:t>
            </a:r>
          </a:p>
        </p:txBody>
      </p:sp>
      <p:sp>
        <p:nvSpPr>
          <p:cNvPr id="5" name="矩形 4">
            <a:extLst>
              <a:ext uri="{FF2B5EF4-FFF2-40B4-BE49-F238E27FC236}">
                <a16:creationId xmlns:a16="http://schemas.microsoft.com/office/drawing/2014/main" id="{8B526FA7-F638-48F6-B813-4E60A990804E}"/>
              </a:ext>
            </a:extLst>
          </p:cNvPr>
          <p:cNvSpPr/>
          <p:nvPr/>
        </p:nvSpPr>
        <p:spPr>
          <a:xfrm>
            <a:off x="2080273" y="2641252"/>
            <a:ext cx="3035300" cy="11615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8987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CD26CD3-ADA8-449A-AEAA-77B1497D3BFB}"/>
              </a:ext>
            </a:extLst>
          </p:cNvPr>
          <p:cNvGrpSpPr/>
          <p:nvPr/>
        </p:nvGrpSpPr>
        <p:grpSpPr>
          <a:xfrm>
            <a:off x="1678432" y="2119086"/>
            <a:ext cx="1548964" cy="1335314"/>
            <a:chOff x="1678432" y="2119086"/>
            <a:chExt cx="1548964" cy="1335314"/>
          </a:xfrm>
        </p:grpSpPr>
        <p:sp>
          <p:nvSpPr>
            <p:cNvPr id="3" name="六边形 2">
              <a:extLst>
                <a:ext uri="{FF2B5EF4-FFF2-40B4-BE49-F238E27FC236}">
                  <a16:creationId xmlns:a16="http://schemas.microsoft.com/office/drawing/2014/main" id="{A674A174-675D-4553-B273-2DC1FF6581C0}"/>
                </a:ext>
              </a:extLst>
            </p:cNvPr>
            <p:cNvSpPr/>
            <p:nvPr/>
          </p:nvSpPr>
          <p:spPr>
            <a:xfrm>
              <a:off x="1678432" y="2119086"/>
              <a:ext cx="1548964" cy="1335314"/>
            </a:xfrm>
            <a:prstGeom prst="hexagon">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六边形 21">
              <a:extLst>
                <a:ext uri="{FF2B5EF4-FFF2-40B4-BE49-F238E27FC236}">
                  <a16:creationId xmlns:a16="http://schemas.microsoft.com/office/drawing/2014/main" id="{04C8047F-1CE7-4BB8-849D-B48631D3F7DE}"/>
                </a:ext>
              </a:extLst>
            </p:cNvPr>
            <p:cNvSpPr/>
            <p:nvPr/>
          </p:nvSpPr>
          <p:spPr>
            <a:xfrm>
              <a:off x="2198545" y="2581058"/>
              <a:ext cx="508738" cy="411370"/>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a:extLst>
              <a:ext uri="{FF2B5EF4-FFF2-40B4-BE49-F238E27FC236}">
                <a16:creationId xmlns:a16="http://schemas.microsoft.com/office/drawing/2014/main" id="{B679A711-6C0B-4146-A606-A6D28B143A19}"/>
              </a:ext>
            </a:extLst>
          </p:cNvPr>
          <p:cNvGrpSpPr/>
          <p:nvPr/>
        </p:nvGrpSpPr>
        <p:grpSpPr>
          <a:xfrm>
            <a:off x="4110285" y="2119086"/>
            <a:ext cx="1548964" cy="1335314"/>
            <a:chOff x="4110285" y="2119086"/>
            <a:chExt cx="1548964" cy="1335314"/>
          </a:xfrm>
        </p:grpSpPr>
        <p:sp>
          <p:nvSpPr>
            <p:cNvPr id="6" name="六边形 5">
              <a:extLst>
                <a:ext uri="{FF2B5EF4-FFF2-40B4-BE49-F238E27FC236}">
                  <a16:creationId xmlns:a16="http://schemas.microsoft.com/office/drawing/2014/main" id="{3A504B00-2565-4453-84D9-84DCE3330143}"/>
                </a:ext>
              </a:extLst>
            </p:cNvPr>
            <p:cNvSpPr/>
            <p:nvPr/>
          </p:nvSpPr>
          <p:spPr>
            <a:xfrm>
              <a:off x="4110285" y="2119086"/>
              <a:ext cx="1548964" cy="1335314"/>
            </a:xfrm>
            <a:prstGeom prst="hexagon">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22">
              <a:extLst>
                <a:ext uri="{FF2B5EF4-FFF2-40B4-BE49-F238E27FC236}">
                  <a16:creationId xmlns:a16="http://schemas.microsoft.com/office/drawing/2014/main" id="{2D50AB7E-49BB-4F49-9702-665DC7ED4B0A}"/>
                </a:ext>
              </a:extLst>
            </p:cNvPr>
            <p:cNvSpPr/>
            <p:nvPr/>
          </p:nvSpPr>
          <p:spPr>
            <a:xfrm>
              <a:off x="4630398" y="2598057"/>
              <a:ext cx="508738" cy="377372"/>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a:extLst>
              <a:ext uri="{FF2B5EF4-FFF2-40B4-BE49-F238E27FC236}">
                <a16:creationId xmlns:a16="http://schemas.microsoft.com/office/drawing/2014/main" id="{312558FB-C19A-4697-AA78-2A52BECD2309}"/>
              </a:ext>
            </a:extLst>
          </p:cNvPr>
          <p:cNvGrpSpPr/>
          <p:nvPr/>
        </p:nvGrpSpPr>
        <p:grpSpPr>
          <a:xfrm>
            <a:off x="6542138" y="2119086"/>
            <a:ext cx="1548964" cy="1335314"/>
            <a:chOff x="6542138" y="2119086"/>
            <a:chExt cx="1548964" cy="1335314"/>
          </a:xfrm>
        </p:grpSpPr>
        <p:sp>
          <p:nvSpPr>
            <p:cNvPr id="9" name="六边形 8">
              <a:extLst>
                <a:ext uri="{FF2B5EF4-FFF2-40B4-BE49-F238E27FC236}">
                  <a16:creationId xmlns:a16="http://schemas.microsoft.com/office/drawing/2014/main" id="{73686340-4597-4512-BA81-B4380B28B607}"/>
                </a:ext>
              </a:extLst>
            </p:cNvPr>
            <p:cNvSpPr/>
            <p:nvPr/>
          </p:nvSpPr>
          <p:spPr>
            <a:xfrm>
              <a:off x="6542138" y="2119086"/>
              <a:ext cx="1548964" cy="1335314"/>
            </a:xfrm>
            <a:prstGeom prst="hexagon">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23">
              <a:extLst>
                <a:ext uri="{FF2B5EF4-FFF2-40B4-BE49-F238E27FC236}">
                  <a16:creationId xmlns:a16="http://schemas.microsoft.com/office/drawing/2014/main" id="{176B6EB8-1EFF-455F-819E-A2687334EDAA}"/>
                </a:ext>
              </a:extLst>
            </p:cNvPr>
            <p:cNvSpPr/>
            <p:nvPr/>
          </p:nvSpPr>
          <p:spPr>
            <a:xfrm>
              <a:off x="7069853" y="2532374"/>
              <a:ext cx="493534" cy="508738"/>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a:extLst>
              <a:ext uri="{FF2B5EF4-FFF2-40B4-BE49-F238E27FC236}">
                <a16:creationId xmlns:a16="http://schemas.microsoft.com/office/drawing/2014/main" id="{33C3BC90-EA92-4485-8514-CFE9EB5A970F}"/>
              </a:ext>
            </a:extLst>
          </p:cNvPr>
          <p:cNvGrpSpPr/>
          <p:nvPr/>
        </p:nvGrpSpPr>
        <p:grpSpPr>
          <a:xfrm>
            <a:off x="8973990" y="2119086"/>
            <a:ext cx="1548964" cy="1335314"/>
            <a:chOff x="8973990" y="2119086"/>
            <a:chExt cx="1548964" cy="1335314"/>
          </a:xfrm>
        </p:grpSpPr>
        <p:sp>
          <p:nvSpPr>
            <p:cNvPr id="12" name="六边形 11">
              <a:extLst>
                <a:ext uri="{FF2B5EF4-FFF2-40B4-BE49-F238E27FC236}">
                  <a16:creationId xmlns:a16="http://schemas.microsoft.com/office/drawing/2014/main" id="{DCC4F09D-5B04-442C-BB8B-000E5DA312D4}"/>
                </a:ext>
              </a:extLst>
            </p:cNvPr>
            <p:cNvSpPr/>
            <p:nvPr/>
          </p:nvSpPr>
          <p:spPr>
            <a:xfrm>
              <a:off x="8973990" y="2119086"/>
              <a:ext cx="1548964" cy="1335314"/>
            </a:xfrm>
            <a:prstGeom prst="hexagon">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24">
              <a:extLst>
                <a:ext uri="{FF2B5EF4-FFF2-40B4-BE49-F238E27FC236}">
                  <a16:creationId xmlns:a16="http://schemas.microsoft.com/office/drawing/2014/main" id="{B0C2CE9A-5360-40AB-BFD0-E436109E9729}"/>
                </a:ext>
              </a:extLst>
            </p:cNvPr>
            <p:cNvSpPr/>
            <p:nvPr/>
          </p:nvSpPr>
          <p:spPr>
            <a:xfrm>
              <a:off x="9494104" y="2554995"/>
              <a:ext cx="508736" cy="463496"/>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组合 13">
            <a:extLst>
              <a:ext uri="{FF2B5EF4-FFF2-40B4-BE49-F238E27FC236}">
                <a16:creationId xmlns:a16="http://schemas.microsoft.com/office/drawing/2014/main" id="{7AD6CE6D-C1E7-47A0-8F29-7CABC3057452}"/>
              </a:ext>
            </a:extLst>
          </p:cNvPr>
          <p:cNvGrpSpPr/>
          <p:nvPr/>
        </p:nvGrpSpPr>
        <p:grpSpPr>
          <a:xfrm>
            <a:off x="1356122" y="4015923"/>
            <a:ext cx="2193584" cy="1756669"/>
            <a:chOff x="6806934" y="1444628"/>
            <a:chExt cx="2193584" cy="1756669"/>
          </a:xfrm>
        </p:grpSpPr>
        <p:grpSp>
          <p:nvGrpSpPr>
            <p:cNvPr id="15" name="组合 14">
              <a:extLst>
                <a:ext uri="{FF2B5EF4-FFF2-40B4-BE49-F238E27FC236}">
                  <a16:creationId xmlns:a16="http://schemas.microsoft.com/office/drawing/2014/main" id="{50A41056-576B-4013-A7E9-1CE35869B1E5}"/>
                </a:ext>
              </a:extLst>
            </p:cNvPr>
            <p:cNvGrpSpPr/>
            <p:nvPr/>
          </p:nvGrpSpPr>
          <p:grpSpPr>
            <a:xfrm>
              <a:off x="6806934" y="1444628"/>
              <a:ext cx="2193584" cy="1756669"/>
              <a:chOff x="874713" y="3299788"/>
              <a:chExt cx="2193584" cy="1756669"/>
            </a:xfrm>
          </p:grpSpPr>
          <p:sp>
            <p:nvSpPr>
              <p:cNvPr id="17" name="矩形 16">
                <a:extLst>
                  <a:ext uri="{FF2B5EF4-FFF2-40B4-BE49-F238E27FC236}">
                    <a16:creationId xmlns:a16="http://schemas.microsoft.com/office/drawing/2014/main" id="{967C03E9-AEB1-402E-9586-668C9F6B84EC}"/>
                  </a:ext>
                </a:extLst>
              </p:cNvPr>
              <p:cNvSpPr/>
              <p:nvPr/>
            </p:nvSpPr>
            <p:spPr>
              <a:xfrm>
                <a:off x="874713" y="3671462"/>
                <a:ext cx="2193584" cy="13849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在此添加有关人工智能模板的相关描述性的文字 在此添加有关人工智能模板的相关描述性的文字制作片</a:t>
                </a:r>
              </a:p>
            </p:txBody>
          </p:sp>
          <p:sp>
            <p:nvSpPr>
              <p:cNvPr id="18" name="矩形 17">
                <a:extLst>
                  <a:ext uri="{FF2B5EF4-FFF2-40B4-BE49-F238E27FC236}">
                    <a16:creationId xmlns:a16="http://schemas.microsoft.com/office/drawing/2014/main" id="{F1C45122-50D0-4C64-8A53-C5E09C970125}"/>
                  </a:ext>
                </a:extLst>
              </p:cNvPr>
              <p:cNvSpPr/>
              <p:nvPr/>
            </p:nvSpPr>
            <p:spPr>
              <a:xfrm>
                <a:off x="1020763" y="3299788"/>
                <a:ext cx="1776986"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cxnSp>
          <p:nvCxnSpPr>
            <p:cNvPr id="16" name="直接连接符 15">
              <a:extLst>
                <a:ext uri="{FF2B5EF4-FFF2-40B4-BE49-F238E27FC236}">
                  <a16:creationId xmlns:a16="http://schemas.microsoft.com/office/drawing/2014/main" id="{C9A9CCBD-5BF6-4FBD-851C-9E32F2498C60}"/>
                </a:ext>
              </a:extLst>
            </p:cNvPr>
            <p:cNvCxnSpPr/>
            <p:nvPr/>
          </p:nvCxnSpPr>
          <p:spPr>
            <a:xfrm>
              <a:off x="6931025" y="1543152"/>
              <a:ext cx="0" cy="216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FBB1BE86-A261-4D1A-A76D-BB533ECCE260}"/>
              </a:ext>
            </a:extLst>
          </p:cNvPr>
          <p:cNvGrpSpPr/>
          <p:nvPr/>
        </p:nvGrpSpPr>
        <p:grpSpPr>
          <a:xfrm>
            <a:off x="3787975" y="4015923"/>
            <a:ext cx="2193584" cy="1756669"/>
            <a:chOff x="6806934" y="1444628"/>
            <a:chExt cx="2193584" cy="1756669"/>
          </a:xfrm>
        </p:grpSpPr>
        <p:grpSp>
          <p:nvGrpSpPr>
            <p:cNvPr id="20" name="组合 19">
              <a:extLst>
                <a:ext uri="{FF2B5EF4-FFF2-40B4-BE49-F238E27FC236}">
                  <a16:creationId xmlns:a16="http://schemas.microsoft.com/office/drawing/2014/main" id="{D0DA4AC4-C7D6-4DBC-A31A-1D70AD88CC16}"/>
                </a:ext>
              </a:extLst>
            </p:cNvPr>
            <p:cNvGrpSpPr/>
            <p:nvPr/>
          </p:nvGrpSpPr>
          <p:grpSpPr>
            <a:xfrm>
              <a:off x="6806934" y="1444628"/>
              <a:ext cx="2193584" cy="1756669"/>
              <a:chOff x="874713" y="3299788"/>
              <a:chExt cx="2193584" cy="1756669"/>
            </a:xfrm>
          </p:grpSpPr>
          <p:sp>
            <p:nvSpPr>
              <p:cNvPr id="22" name="矩形 21">
                <a:extLst>
                  <a:ext uri="{FF2B5EF4-FFF2-40B4-BE49-F238E27FC236}">
                    <a16:creationId xmlns:a16="http://schemas.microsoft.com/office/drawing/2014/main" id="{489AA057-A826-406F-9ACB-C7AE49444C43}"/>
                  </a:ext>
                </a:extLst>
              </p:cNvPr>
              <p:cNvSpPr/>
              <p:nvPr/>
            </p:nvSpPr>
            <p:spPr>
              <a:xfrm>
                <a:off x="874713" y="3671462"/>
                <a:ext cx="2193584" cy="13849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在此添加有关人工智能模板的相关描述性的文字 在此添加有关人工智能模板的相关描述性的文字制作片</a:t>
                </a:r>
              </a:p>
            </p:txBody>
          </p:sp>
          <p:sp>
            <p:nvSpPr>
              <p:cNvPr id="23" name="矩形 22">
                <a:extLst>
                  <a:ext uri="{FF2B5EF4-FFF2-40B4-BE49-F238E27FC236}">
                    <a16:creationId xmlns:a16="http://schemas.microsoft.com/office/drawing/2014/main" id="{1FDF9A36-BC41-4338-A791-DD77208ABD45}"/>
                  </a:ext>
                </a:extLst>
              </p:cNvPr>
              <p:cNvSpPr/>
              <p:nvPr/>
            </p:nvSpPr>
            <p:spPr>
              <a:xfrm>
                <a:off x="1020763" y="3299788"/>
                <a:ext cx="1776986"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cxnSp>
          <p:nvCxnSpPr>
            <p:cNvPr id="21" name="直接连接符 20">
              <a:extLst>
                <a:ext uri="{FF2B5EF4-FFF2-40B4-BE49-F238E27FC236}">
                  <a16:creationId xmlns:a16="http://schemas.microsoft.com/office/drawing/2014/main" id="{410C12F6-30BB-4E83-8AE9-03965490C7DA}"/>
                </a:ext>
              </a:extLst>
            </p:cNvPr>
            <p:cNvCxnSpPr/>
            <p:nvPr/>
          </p:nvCxnSpPr>
          <p:spPr>
            <a:xfrm>
              <a:off x="6931025" y="1543152"/>
              <a:ext cx="0" cy="216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7B8152E6-35AB-4019-8BBE-5EF2230643D9}"/>
              </a:ext>
            </a:extLst>
          </p:cNvPr>
          <p:cNvGrpSpPr/>
          <p:nvPr/>
        </p:nvGrpSpPr>
        <p:grpSpPr>
          <a:xfrm>
            <a:off x="6219828" y="4015923"/>
            <a:ext cx="2193584" cy="1756669"/>
            <a:chOff x="6806934" y="1444628"/>
            <a:chExt cx="2193584" cy="1756669"/>
          </a:xfrm>
        </p:grpSpPr>
        <p:grpSp>
          <p:nvGrpSpPr>
            <p:cNvPr id="25" name="组合 24">
              <a:extLst>
                <a:ext uri="{FF2B5EF4-FFF2-40B4-BE49-F238E27FC236}">
                  <a16:creationId xmlns:a16="http://schemas.microsoft.com/office/drawing/2014/main" id="{4EC87B54-81EC-410C-ADE2-5B3456579CB6}"/>
                </a:ext>
              </a:extLst>
            </p:cNvPr>
            <p:cNvGrpSpPr/>
            <p:nvPr/>
          </p:nvGrpSpPr>
          <p:grpSpPr>
            <a:xfrm>
              <a:off x="6806934" y="1444628"/>
              <a:ext cx="2193584" cy="1756669"/>
              <a:chOff x="874713" y="3299788"/>
              <a:chExt cx="2193584" cy="1756669"/>
            </a:xfrm>
          </p:grpSpPr>
          <p:sp>
            <p:nvSpPr>
              <p:cNvPr id="27" name="矩形 26">
                <a:extLst>
                  <a:ext uri="{FF2B5EF4-FFF2-40B4-BE49-F238E27FC236}">
                    <a16:creationId xmlns:a16="http://schemas.microsoft.com/office/drawing/2014/main" id="{FE11A9CE-00B9-49FA-9E9F-3AF968629B34}"/>
                  </a:ext>
                </a:extLst>
              </p:cNvPr>
              <p:cNvSpPr/>
              <p:nvPr/>
            </p:nvSpPr>
            <p:spPr>
              <a:xfrm>
                <a:off x="874713" y="3671462"/>
                <a:ext cx="2193584" cy="13849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在此添加有关人工智能模板的相关描述性的文字 在此添加有关人工智能模板的相关描述性的文字制作片</a:t>
                </a:r>
              </a:p>
            </p:txBody>
          </p:sp>
          <p:sp>
            <p:nvSpPr>
              <p:cNvPr id="28" name="矩形 27">
                <a:extLst>
                  <a:ext uri="{FF2B5EF4-FFF2-40B4-BE49-F238E27FC236}">
                    <a16:creationId xmlns:a16="http://schemas.microsoft.com/office/drawing/2014/main" id="{88A05175-4146-4EBD-8B76-FD60857C63C1}"/>
                  </a:ext>
                </a:extLst>
              </p:cNvPr>
              <p:cNvSpPr/>
              <p:nvPr/>
            </p:nvSpPr>
            <p:spPr>
              <a:xfrm>
                <a:off x="1020763" y="3299788"/>
                <a:ext cx="1776986"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cxnSp>
          <p:nvCxnSpPr>
            <p:cNvPr id="26" name="直接连接符 25">
              <a:extLst>
                <a:ext uri="{FF2B5EF4-FFF2-40B4-BE49-F238E27FC236}">
                  <a16:creationId xmlns:a16="http://schemas.microsoft.com/office/drawing/2014/main" id="{EA78290C-F884-470B-9931-7BD6F84A1CE1}"/>
                </a:ext>
              </a:extLst>
            </p:cNvPr>
            <p:cNvCxnSpPr/>
            <p:nvPr/>
          </p:nvCxnSpPr>
          <p:spPr>
            <a:xfrm>
              <a:off x="6931025" y="1543152"/>
              <a:ext cx="0" cy="216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B5F3BE00-00FC-4574-9691-2FADE101A48F}"/>
              </a:ext>
            </a:extLst>
          </p:cNvPr>
          <p:cNvGrpSpPr/>
          <p:nvPr/>
        </p:nvGrpSpPr>
        <p:grpSpPr>
          <a:xfrm>
            <a:off x="8651680" y="4015923"/>
            <a:ext cx="2193584" cy="1756669"/>
            <a:chOff x="6806934" y="1444628"/>
            <a:chExt cx="2193584" cy="1756669"/>
          </a:xfrm>
        </p:grpSpPr>
        <p:grpSp>
          <p:nvGrpSpPr>
            <p:cNvPr id="30" name="组合 29">
              <a:extLst>
                <a:ext uri="{FF2B5EF4-FFF2-40B4-BE49-F238E27FC236}">
                  <a16:creationId xmlns:a16="http://schemas.microsoft.com/office/drawing/2014/main" id="{89682A87-ED18-465C-8392-455327601C82}"/>
                </a:ext>
              </a:extLst>
            </p:cNvPr>
            <p:cNvGrpSpPr/>
            <p:nvPr/>
          </p:nvGrpSpPr>
          <p:grpSpPr>
            <a:xfrm>
              <a:off x="6806934" y="1444628"/>
              <a:ext cx="2193584" cy="1756669"/>
              <a:chOff x="874713" y="3299788"/>
              <a:chExt cx="2193584" cy="1756669"/>
            </a:xfrm>
          </p:grpSpPr>
          <p:sp>
            <p:nvSpPr>
              <p:cNvPr id="32" name="矩形 31">
                <a:extLst>
                  <a:ext uri="{FF2B5EF4-FFF2-40B4-BE49-F238E27FC236}">
                    <a16:creationId xmlns:a16="http://schemas.microsoft.com/office/drawing/2014/main" id="{CDD7054A-5D03-447A-8AEF-E5630486B044}"/>
                  </a:ext>
                </a:extLst>
              </p:cNvPr>
              <p:cNvSpPr/>
              <p:nvPr/>
            </p:nvSpPr>
            <p:spPr>
              <a:xfrm>
                <a:off x="874713" y="3671462"/>
                <a:ext cx="2193584" cy="1384995"/>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chemeClr val="bg1"/>
                    </a:solidFill>
                  </a:rPr>
                  <a:t>在此添加有关人工智能模板的相关描述性的文字 在此添加有关人工智能模板的相关描述性的文字制作片</a:t>
                </a:r>
              </a:p>
            </p:txBody>
          </p:sp>
          <p:sp>
            <p:nvSpPr>
              <p:cNvPr id="33" name="矩形 32">
                <a:extLst>
                  <a:ext uri="{FF2B5EF4-FFF2-40B4-BE49-F238E27FC236}">
                    <a16:creationId xmlns:a16="http://schemas.microsoft.com/office/drawing/2014/main" id="{6A0EE944-8E93-4DE3-B012-EACF3AC71951}"/>
                  </a:ext>
                </a:extLst>
              </p:cNvPr>
              <p:cNvSpPr/>
              <p:nvPr/>
            </p:nvSpPr>
            <p:spPr>
              <a:xfrm>
                <a:off x="1020763" y="3299788"/>
                <a:ext cx="1776986" cy="42473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cxnSp>
          <p:nvCxnSpPr>
            <p:cNvPr id="31" name="直接连接符 30">
              <a:extLst>
                <a:ext uri="{FF2B5EF4-FFF2-40B4-BE49-F238E27FC236}">
                  <a16:creationId xmlns:a16="http://schemas.microsoft.com/office/drawing/2014/main" id="{DA132A43-8DB8-4FCD-B7A6-68122758CA03}"/>
                </a:ext>
              </a:extLst>
            </p:cNvPr>
            <p:cNvCxnSpPr/>
            <p:nvPr/>
          </p:nvCxnSpPr>
          <p:spPr>
            <a:xfrm>
              <a:off x="6931025" y="1543152"/>
              <a:ext cx="0" cy="216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26959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2" presetClass="entr" presetSubtype="1"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down)">
                                      <p:cBhvr>
                                        <p:cTn id="14" dur="500"/>
                                        <p:tgtEl>
                                          <p:spTgt spid="14"/>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1500"/>
                            </p:stCondLst>
                            <p:childTnLst>
                              <p:par>
                                <p:cTn id="22" presetID="12" presetClass="entr" presetSubtype="1"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p:tgtEl>
                                          <p:spTgt spid="19"/>
                                        </p:tgtEl>
                                        <p:attrNameLst>
                                          <p:attrName>ppt_y</p:attrName>
                                        </p:attrNameLst>
                                      </p:cBhvr>
                                      <p:tavLst>
                                        <p:tav tm="0">
                                          <p:val>
                                            <p:strVal val="#ppt_y-#ppt_h*1.125000"/>
                                          </p:val>
                                        </p:tav>
                                        <p:tav tm="100000">
                                          <p:val>
                                            <p:strVal val="#ppt_y"/>
                                          </p:val>
                                        </p:tav>
                                      </p:tavLst>
                                    </p:anim>
                                    <p:animEffect transition="in" filter="wipe(down)">
                                      <p:cBhvr>
                                        <p:cTn id="25" dur="500"/>
                                        <p:tgtEl>
                                          <p:spTgt spid="19"/>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childTnLst>
                          </p:cTn>
                        </p:par>
                        <p:par>
                          <p:cTn id="32" fill="hold">
                            <p:stCondLst>
                              <p:cond delay="2500"/>
                            </p:stCondLst>
                            <p:childTnLst>
                              <p:par>
                                <p:cTn id="33" presetID="12" presetClass="entr" presetSubtype="1"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p:tgtEl>
                                          <p:spTgt spid="24"/>
                                        </p:tgtEl>
                                        <p:attrNameLst>
                                          <p:attrName>ppt_y</p:attrName>
                                        </p:attrNameLst>
                                      </p:cBhvr>
                                      <p:tavLst>
                                        <p:tav tm="0">
                                          <p:val>
                                            <p:strVal val="#ppt_y-#ppt_h*1.125000"/>
                                          </p:val>
                                        </p:tav>
                                        <p:tav tm="100000">
                                          <p:val>
                                            <p:strVal val="#ppt_y"/>
                                          </p:val>
                                        </p:tav>
                                      </p:tavLst>
                                    </p:anim>
                                    <p:animEffect transition="in" filter="wipe(down)">
                                      <p:cBhvr>
                                        <p:cTn id="36" dur="500"/>
                                        <p:tgtEl>
                                          <p:spTgt spid="24"/>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childTnLst>
                          </p:cTn>
                        </p:par>
                        <p:par>
                          <p:cTn id="43" fill="hold">
                            <p:stCondLst>
                              <p:cond delay="3500"/>
                            </p:stCondLst>
                            <p:childTnLst>
                              <p:par>
                                <p:cTn id="44" presetID="12" presetClass="entr" presetSubtype="1"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p:tgtEl>
                                          <p:spTgt spid="29"/>
                                        </p:tgtEl>
                                        <p:attrNameLst>
                                          <p:attrName>ppt_y</p:attrName>
                                        </p:attrNameLst>
                                      </p:cBhvr>
                                      <p:tavLst>
                                        <p:tav tm="0">
                                          <p:val>
                                            <p:strVal val="#ppt_y-#ppt_h*1.125000"/>
                                          </p:val>
                                        </p:tav>
                                        <p:tav tm="100000">
                                          <p:val>
                                            <p:strVal val="#ppt_y"/>
                                          </p:val>
                                        </p:tav>
                                      </p:tavLst>
                                    </p:anim>
                                    <p:animEffect transition="in" filter="wipe(down)">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C9B03B6-D092-4695-8EC8-B2EFFC1F4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171" y="2239790"/>
            <a:ext cx="5330792" cy="3327745"/>
          </a:xfrm>
          <a:prstGeom prst="rect">
            <a:avLst/>
          </a:prstGeom>
        </p:spPr>
      </p:pic>
      <p:sp>
        <p:nvSpPr>
          <p:cNvPr id="3" name="椭圆 2">
            <a:extLst>
              <a:ext uri="{FF2B5EF4-FFF2-40B4-BE49-F238E27FC236}">
                <a16:creationId xmlns:a16="http://schemas.microsoft.com/office/drawing/2014/main" id="{6B31D2F2-29C0-45C6-89BD-A226BF8F9020}"/>
              </a:ext>
            </a:extLst>
          </p:cNvPr>
          <p:cNvSpPr/>
          <p:nvPr/>
        </p:nvSpPr>
        <p:spPr>
          <a:xfrm>
            <a:off x="6387248" y="2117380"/>
            <a:ext cx="244820" cy="24482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06840952-166C-4145-A3CC-D675249BA874}"/>
              </a:ext>
            </a:extLst>
          </p:cNvPr>
          <p:cNvSpPr/>
          <p:nvPr/>
        </p:nvSpPr>
        <p:spPr>
          <a:xfrm>
            <a:off x="6883600" y="1790700"/>
            <a:ext cx="449090" cy="44909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F84D919-EEFC-4D7C-8028-6A878192AFEE}"/>
              </a:ext>
            </a:extLst>
          </p:cNvPr>
          <p:cNvSpPr/>
          <p:nvPr/>
        </p:nvSpPr>
        <p:spPr>
          <a:xfrm>
            <a:off x="6158648" y="2646190"/>
            <a:ext cx="351010" cy="35101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C534A96-512D-4668-A22A-B9665EE692FA}"/>
              </a:ext>
            </a:extLst>
          </p:cNvPr>
          <p:cNvSpPr/>
          <p:nvPr/>
        </p:nvSpPr>
        <p:spPr>
          <a:xfrm>
            <a:off x="9831257" y="1966205"/>
            <a:ext cx="212380" cy="21238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FF9D696-4510-4049-9A3A-2C0E78679D1B}"/>
              </a:ext>
            </a:extLst>
          </p:cNvPr>
          <p:cNvSpPr/>
          <p:nvPr/>
        </p:nvSpPr>
        <p:spPr>
          <a:xfrm>
            <a:off x="10414200" y="2011190"/>
            <a:ext cx="457200" cy="45720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91496C1-1684-400A-8267-FDD80FD5CFB3}"/>
              </a:ext>
            </a:extLst>
          </p:cNvPr>
          <p:cNvSpPr/>
          <p:nvPr/>
        </p:nvSpPr>
        <p:spPr>
          <a:xfrm>
            <a:off x="10414200" y="5278782"/>
            <a:ext cx="349958" cy="349958"/>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E4AF9661-DD7E-40B0-8F12-121A3B2D9665}"/>
              </a:ext>
            </a:extLst>
          </p:cNvPr>
          <p:cNvGrpSpPr/>
          <p:nvPr/>
        </p:nvGrpSpPr>
        <p:grpSpPr>
          <a:xfrm>
            <a:off x="1408983" y="2468390"/>
            <a:ext cx="4234639" cy="981072"/>
            <a:chOff x="6806933" y="1444628"/>
            <a:chExt cx="4234639" cy="981072"/>
          </a:xfrm>
        </p:grpSpPr>
        <p:grpSp>
          <p:nvGrpSpPr>
            <p:cNvPr id="10" name="组合 9">
              <a:extLst>
                <a:ext uri="{FF2B5EF4-FFF2-40B4-BE49-F238E27FC236}">
                  <a16:creationId xmlns:a16="http://schemas.microsoft.com/office/drawing/2014/main" id="{CB53F8BD-DA5E-473F-A421-ABF1DEABC407}"/>
                </a:ext>
              </a:extLst>
            </p:cNvPr>
            <p:cNvGrpSpPr/>
            <p:nvPr/>
          </p:nvGrpSpPr>
          <p:grpSpPr>
            <a:xfrm>
              <a:off x="6806933" y="1444628"/>
              <a:ext cx="4234639" cy="981072"/>
              <a:chOff x="874712" y="3299788"/>
              <a:chExt cx="4234639" cy="981072"/>
            </a:xfrm>
          </p:grpSpPr>
          <p:sp>
            <p:nvSpPr>
              <p:cNvPr id="12" name="矩形 11">
                <a:extLst>
                  <a:ext uri="{FF2B5EF4-FFF2-40B4-BE49-F238E27FC236}">
                    <a16:creationId xmlns:a16="http://schemas.microsoft.com/office/drawing/2014/main" id="{BAF86784-C2A4-4CB4-9D9B-A3A54E66E830}"/>
                  </a:ext>
                </a:extLst>
              </p:cNvPr>
              <p:cNvSpPr/>
              <p:nvPr/>
            </p:nvSpPr>
            <p:spPr>
              <a:xfrm>
                <a:off x="874712" y="3671462"/>
                <a:ext cx="4234639"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bg1"/>
                    </a:solidFill>
                  </a:rPr>
                  <a:t>在此添加有关人工智能模板的相关描述性的文字 在此添加有关人工智能模板的相关描述性的文字</a:t>
                </a:r>
              </a:p>
            </p:txBody>
          </p:sp>
          <p:sp>
            <p:nvSpPr>
              <p:cNvPr id="13" name="矩形 12">
                <a:extLst>
                  <a:ext uri="{FF2B5EF4-FFF2-40B4-BE49-F238E27FC236}">
                    <a16:creationId xmlns:a16="http://schemas.microsoft.com/office/drawing/2014/main" id="{45866184-5D90-4394-AD9A-D9A1B1E75988}"/>
                  </a:ext>
                </a:extLst>
              </p:cNvPr>
              <p:cNvSpPr/>
              <p:nvPr/>
            </p:nvSpPr>
            <p:spPr>
              <a:xfrm>
                <a:off x="1020763" y="3299788"/>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cxnSp>
          <p:nvCxnSpPr>
            <p:cNvPr id="11" name="直接连接符 10">
              <a:extLst>
                <a:ext uri="{FF2B5EF4-FFF2-40B4-BE49-F238E27FC236}">
                  <a16:creationId xmlns:a16="http://schemas.microsoft.com/office/drawing/2014/main" id="{C72D822D-4E36-4B32-BF24-AEF7702F40DF}"/>
                </a:ext>
              </a:extLst>
            </p:cNvPr>
            <p:cNvCxnSpPr/>
            <p:nvPr/>
          </p:nvCxnSpPr>
          <p:spPr>
            <a:xfrm>
              <a:off x="6931025" y="1543152"/>
              <a:ext cx="0" cy="216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1F8A6699-E3C8-4EC0-85F8-11143C45D5C4}"/>
              </a:ext>
            </a:extLst>
          </p:cNvPr>
          <p:cNvGrpSpPr/>
          <p:nvPr/>
        </p:nvGrpSpPr>
        <p:grpSpPr>
          <a:xfrm>
            <a:off x="1408983" y="3935160"/>
            <a:ext cx="4234639" cy="981072"/>
            <a:chOff x="6806933" y="1444628"/>
            <a:chExt cx="4234639" cy="981072"/>
          </a:xfrm>
        </p:grpSpPr>
        <p:grpSp>
          <p:nvGrpSpPr>
            <p:cNvPr id="15" name="组合 14">
              <a:extLst>
                <a:ext uri="{FF2B5EF4-FFF2-40B4-BE49-F238E27FC236}">
                  <a16:creationId xmlns:a16="http://schemas.microsoft.com/office/drawing/2014/main" id="{7117A6AE-5DD6-4B27-AAC6-E85BDEF4215C}"/>
                </a:ext>
              </a:extLst>
            </p:cNvPr>
            <p:cNvGrpSpPr/>
            <p:nvPr/>
          </p:nvGrpSpPr>
          <p:grpSpPr>
            <a:xfrm>
              <a:off x="6806933" y="1444628"/>
              <a:ext cx="4234639" cy="981072"/>
              <a:chOff x="874712" y="3299788"/>
              <a:chExt cx="4234639" cy="981072"/>
            </a:xfrm>
          </p:grpSpPr>
          <p:sp>
            <p:nvSpPr>
              <p:cNvPr id="17" name="矩形 16">
                <a:extLst>
                  <a:ext uri="{FF2B5EF4-FFF2-40B4-BE49-F238E27FC236}">
                    <a16:creationId xmlns:a16="http://schemas.microsoft.com/office/drawing/2014/main" id="{9EB399D5-59F8-46E3-8C43-283C9EAB52BE}"/>
                  </a:ext>
                </a:extLst>
              </p:cNvPr>
              <p:cNvSpPr/>
              <p:nvPr/>
            </p:nvSpPr>
            <p:spPr>
              <a:xfrm>
                <a:off x="874712" y="3671462"/>
                <a:ext cx="4234639" cy="6093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bg1"/>
                    </a:solidFill>
                  </a:rPr>
                  <a:t>在此添加有关人工智能模板的相关描述性的文字 在此添加有关人工智能模板的相关描述性的文字</a:t>
                </a:r>
              </a:p>
            </p:txBody>
          </p:sp>
          <p:sp>
            <p:nvSpPr>
              <p:cNvPr id="18" name="矩形 17">
                <a:extLst>
                  <a:ext uri="{FF2B5EF4-FFF2-40B4-BE49-F238E27FC236}">
                    <a16:creationId xmlns:a16="http://schemas.microsoft.com/office/drawing/2014/main" id="{5D58EBAD-6DB2-4118-91E6-97F2A04ACA50}"/>
                  </a:ext>
                </a:extLst>
              </p:cNvPr>
              <p:cNvSpPr/>
              <p:nvPr/>
            </p:nvSpPr>
            <p:spPr>
              <a:xfrm>
                <a:off x="1020763" y="3299788"/>
                <a:ext cx="224197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标题文字添加</a:t>
                </a:r>
              </a:p>
            </p:txBody>
          </p:sp>
        </p:grpSp>
        <p:cxnSp>
          <p:nvCxnSpPr>
            <p:cNvPr id="16" name="直接连接符 15">
              <a:extLst>
                <a:ext uri="{FF2B5EF4-FFF2-40B4-BE49-F238E27FC236}">
                  <a16:creationId xmlns:a16="http://schemas.microsoft.com/office/drawing/2014/main" id="{A7A5D146-3907-42BB-BBAC-1312158FFDEA}"/>
                </a:ext>
              </a:extLst>
            </p:cNvPr>
            <p:cNvCxnSpPr/>
            <p:nvPr/>
          </p:nvCxnSpPr>
          <p:spPr>
            <a:xfrm>
              <a:off x="6931025" y="1543152"/>
              <a:ext cx="0" cy="216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图片 19">
            <a:extLst>
              <a:ext uri="{FF2B5EF4-FFF2-40B4-BE49-F238E27FC236}">
                <a16:creationId xmlns:a16="http://schemas.microsoft.com/office/drawing/2014/main" id="{42077C01-E7E7-4203-BEF6-8019B66211B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r="9193"/>
          <a:stretch/>
        </p:blipFill>
        <p:spPr>
          <a:xfrm>
            <a:off x="6929325" y="2666457"/>
            <a:ext cx="3294483" cy="2196597"/>
          </a:xfrm>
          <a:prstGeom prst="rect">
            <a:avLst/>
          </a:prstGeom>
          <a:effectLst>
            <a:innerShdw blurRad="114300">
              <a:prstClr val="black"/>
            </a:innerShdw>
          </a:effectLst>
        </p:spPr>
      </p:pic>
    </p:spTree>
    <p:extLst>
      <p:ext uri="{BB962C8B-B14F-4D97-AF65-F5344CB8AC3E}">
        <p14:creationId xmlns:p14="http://schemas.microsoft.com/office/powerpoint/2010/main" val="32549909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par>
                          <p:cTn id="41" fill="hold">
                            <p:stCondLst>
                              <p:cond delay="1500"/>
                            </p:stCondLst>
                            <p:childTnLst>
                              <p:par>
                                <p:cTn id="42" presetID="12" presetClass="entr" presetSubtype="8"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p:tgtEl>
                                          <p:spTgt spid="9"/>
                                        </p:tgtEl>
                                        <p:attrNameLst>
                                          <p:attrName>ppt_x</p:attrName>
                                        </p:attrNameLst>
                                      </p:cBhvr>
                                      <p:tavLst>
                                        <p:tav tm="0">
                                          <p:val>
                                            <p:strVal val="#ppt_x-#ppt_w*1.125000"/>
                                          </p:val>
                                        </p:tav>
                                        <p:tav tm="100000">
                                          <p:val>
                                            <p:strVal val="#ppt_x"/>
                                          </p:val>
                                        </p:tav>
                                      </p:tavLst>
                                    </p:anim>
                                    <p:animEffect transition="in" filter="wipe(right)">
                                      <p:cBhvr>
                                        <p:cTn id="45" dur="500"/>
                                        <p:tgtEl>
                                          <p:spTgt spid="9"/>
                                        </p:tgtEl>
                                      </p:cBhvr>
                                    </p:animEffect>
                                  </p:childTnLst>
                                </p:cTn>
                              </p:par>
                            </p:childTnLst>
                          </p:cTn>
                        </p:par>
                        <p:par>
                          <p:cTn id="46" fill="hold">
                            <p:stCondLst>
                              <p:cond delay="2000"/>
                            </p:stCondLst>
                            <p:childTnLst>
                              <p:par>
                                <p:cTn id="47" presetID="12" presetClass="entr" presetSubtype="8"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p:tgtEl>
                                          <p:spTgt spid="14"/>
                                        </p:tgtEl>
                                        <p:attrNameLst>
                                          <p:attrName>ppt_x</p:attrName>
                                        </p:attrNameLst>
                                      </p:cBhvr>
                                      <p:tavLst>
                                        <p:tav tm="0">
                                          <p:val>
                                            <p:strVal val="#ppt_x-#ppt_w*1.125000"/>
                                          </p:val>
                                        </p:tav>
                                        <p:tav tm="100000">
                                          <p:val>
                                            <p:strVal val="#ppt_x"/>
                                          </p:val>
                                        </p:tav>
                                      </p:tavLst>
                                    </p:anim>
                                    <p:animEffect transition="in" filter="wipe(right)">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F62AFE0-3AD4-4358-B610-4058E455BEA4}"/>
              </a:ext>
            </a:extLst>
          </p:cNvPr>
          <p:cNvGrpSpPr/>
          <p:nvPr/>
        </p:nvGrpSpPr>
        <p:grpSpPr>
          <a:xfrm>
            <a:off x="4337050" y="2093421"/>
            <a:ext cx="3175000" cy="3179214"/>
            <a:chOff x="3758896" y="1556793"/>
            <a:chExt cx="4158051" cy="4163570"/>
          </a:xfrm>
        </p:grpSpPr>
        <p:grpSp>
          <p:nvGrpSpPr>
            <p:cNvPr id="3" name="组合 2">
              <a:extLst>
                <a:ext uri="{FF2B5EF4-FFF2-40B4-BE49-F238E27FC236}">
                  <a16:creationId xmlns:a16="http://schemas.microsoft.com/office/drawing/2014/main" id="{0AD3AC0F-387F-4F78-918B-E686004C3D4F}"/>
                </a:ext>
              </a:extLst>
            </p:cNvPr>
            <p:cNvGrpSpPr/>
            <p:nvPr/>
          </p:nvGrpSpPr>
          <p:grpSpPr>
            <a:xfrm>
              <a:off x="3758896" y="1556793"/>
              <a:ext cx="4158051" cy="4163570"/>
              <a:chOff x="4267687" y="1598230"/>
              <a:chExt cx="3656686" cy="3661541"/>
            </a:xfrm>
          </p:grpSpPr>
          <p:sp useBgFill="1">
            <p:nvSpPr>
              <p:cNvPr id="10" name="任意多边形: 形状 9">
                <a:extLst>
                  <a:ext uri="{FF2B5EF4-FFF2-40B4-BE49-F238E27FC236}">
                    <a16:creationId xmlns:a16="http://schemas.microsoft.com/office/drawing/2014/main" id="{501144B3-2375-4A0B-B20F-3AC5B83CA790}"/>
                  </a:ext>
                </a:extLst>
              </p:cNvPr>
              <p:cNvSpPr>
                <a:spLocks/>
              </p:cNvSpPr>
              <p:nvPr/>
            </p:nvSpPr>
            <p:spPr bwMode="auto">
              <a:xfrm>
                <a:off x="6096701" y="3897014"/>
                <a:ext cx="1582649" cy="1362756"/>
              </a:xfrm>
              <a:custGeom>
                <a:avLst/>
                <a:gdLst>
                  <a:gd name="connsiteX0" fmla="*/ 809170 w 1582649"/>
                  <a:gd name="connsiteY0" fmla="*/ 0 h 1362756"/>
                  <a:gd name="connsiteX1" fmla="*/ 1582649 w 1582649"/>
                  <a:gd name="connsiteY1" fmla="*/ 447371 h 1362756"/>
                  <a:gd name="connsiteX2" fmla="*/ 0 w 1582649"/>
                  <a:gd name="connsiteY2" fmla="*/ 1362756 h 1362756"/>
                  <a:gd name="connsiteX3" fmla="*/ 0 w 1582649"/>
                  <a:gd name="connsiteY3" fmla="*/ 468055 h 1362756"/>
                  <a:gd name="connsiteX4" fmla="*/ 95010 w 1582649"/>
                  <a:gd name="connsiteY4" fmla="*/ 463257 h 1362756"/>
                  <a:gd name="connsiteX5" fmla="*/ 775531 w 1582649"/>
                  <a:gd name="connsiteY5" fmla="*/ 55371 h 136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649" h="1362756">
                    <a:moveTo>
                      <a:pt x="809170" y="0"/>
                    </a:moveTo>
                    <a:lnTo>
                      <a:pt x="1582649" y="447371"/>
                    </a:lnTo>
                    <a:cubicBezTo>
                      <a:pt x="1255989" y="1013676"/>
                      <a:pt x="652714" y="1362756"/>
                      <a:pt x="0" y="1362756"/>
                    </a:cubicBezTo>
                    <a:lnTo>
                      <a:pt x="0" y="468055"/>
                    </a:lnTo>
                    <a:lnTo>
                      <a:pt x="95010" y="463257"/>
                    </a:lnTo>
                    <a:cubicBezTo>
                      <a:pt x="378232" y="434495"/>
                      <a:pt x="624129" y="279476"/>
                      <a:pt x="775531" y="55371"/>
                    </a:cubicBezTo>
                    <a:close/>
                  </a:path>
                </a:pathLst>
              </a:custGeom>
              <a:ln w="12700">
                <a:solidFill>
                  <a:schemeClr val="bg1">
                    <a:alpha val="70000"/>
                  </a:schemeClr>
                </a:solidFill>
                <a:prstDash val="solid"/>
                <a:round/>
                <a:headEnd/>
                <a:tailEnd/>
              </a:ln>
            </p:spPr>
            <p:txBody>
              <a:bodyPr anchor="ctr"/>
              <a:lstStyle/>
              <a:p>
                <a:pPr algn="ctr"/>
                <a:endParaRPr/>
              </a:p>
            </p:txBody>
          </p:sp>
          <p:sp>
            <p:nvSpPr>
              <p:cNvPr id="11" name="任意多边形: 形状 10">
                <a:extLst>
                  <a:ext uri="{FF2B5EF4-FFF2-40B4-BE49-F238E27FC236}">
                    <a16:creationId xmlns:a16="http://schemas.microsoft.com/office/drawing/2014/main" id="{2332B206-C8B9-4929-8149-6BF8F3537330}"/>
                  </a:ext>
                </a:extLst>
              </p:cNvPr>
              <p:cNvSpPr>
                <a:spLocks/>
              </p:cNvSpPr>
              <p:nvPr/>
            </p:nvSpPr>
            <p:spPr bwMode="auto">
              <a:xfrm>
                <a:off x="4512650" y="3897308"/>
                <a:ext cx="1584051" cy="1362463"/>
              </a:xfrm>
              <a:custGeom>
                <a:avLst/>
                <a:gdLst>
                  <a:gd name="connsiteX0" fmla="*/ 773658 w 1584051"/>
                  <a:gd name="connsiteY0" fmla="*/ 0 h 1362463"/>
                  <a:gd name="connsiteX1" fmla="*/ 807118 w 1584051"/>
                  <a:gd name="connsiteY1" fmla="*/ 55078 h 1362463"/>
                  <a:gd name="connsiteX2" fmla="*/ 1583350 w 1584051"/>
                  <a:gd name="connsiteY2" fmla="*/ 467797 h 1362463"/>
                  <a:gd name="connsiteX3" fmla="*/ 1584051 w 1584051"/>
                  <a:gd name="connsiteY3" fmla="*/ 467762 h 1362463"/>
                  <a:gd name="connsiteX4" fmla="*/ 1584051 w 1584051"/>
                  <a:gd name="connsiteY4" fmla="*/ 1362463 h 1362463"/>
                  <a:gd name="connsiteX5" fmla="*/ 0 w 1584051"/>
                  <a:gd name="connsiteY5" fmla="*/ 447078 h 136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051" h="1362463">
                    <a:moveTo>
                      <a:pt x="773658" y="0"/>
                    </a:moveTo>
                    <a:lnTo>
                      <a:pt x="807118" y="55078"/>
                    </a:lnTo>
                    <a:cubicBezTo>
                      <a:pt x="975343" y="304083"/>
                      <a:pt x="1260228" y="467797"/>
                      <a:pt x="1583350" y="467797"/>
                    </a:cubicBezTo>
                    <a:lnTo>
                      <a:pt x="1584051" y="467762"/>
                    </a:lnTo>
                    <a:lnTo>
                      <a:pt x="1584051" y="1362463"/>
                    </a:lnTo>
                    <a:cubicBezTo>
                      <a:pt x="930456" y="1362463"/>
                      <a:pt x="326646" y="1013383"/>
                      <a:pt x="0" y="447078"/>
                    </a:cubicBezTo>
                    <a:close/>
                  </a:path>
                </a:pathLst>
              </a:custGeom>
              <a:noFill/>
              <a:ln w="12700">
                <a:solidFill>
                  <a:schemeClr val="bg1">
                    <a:alpha val="70000"/>
                  </a:schemeClr>
                </a:solidFill>
                <a:prstDash val="solid"/>
                <a:round/>
                <a:headEnd/>
                <a:tailEnd/>
              </a:ln>
            </p:spPr>
            <p:txBody>
              <a:bodyPr anchor="ctr"/>
              <a:lstStyle/>
              <a:p>
                <a:pPr algn="ctr"/>
                <a:endParaRPr/>
              </a:p>
            </p:txBody>
          </p:sp>
          <p:sp useBgFill="1">
            <p:nvSpPr>
              <p:cNvPr id="12" name="任意多边形: 形状 11">
                <a:extLst>
                  <a:ext uri="{FF2B5EF4-FFF2-40B4-BE49-F238E27FC236}">
                    <a16:creationId xmlns:a16="http://schemas.microsoft.com/office/drawing/2014/main" id="{BFFD921D-0F03-4411-9F47-DC1CB2E16911}"/>
                  </a:ext>
                </a:extLst>
              </p:cNvPr>
              <p:cNvSpPr>
                <a:spLocks/>
              </p:cNvSpPr>
              <p:nvPr/>
            </p:nvSpPr>
            <p:spPr bwMode="auto">
              <a:xfrm>
                <a:off x="6096701" y="1598230"/>
                <a:ext cx="1582649" cy="1362814"/>
              </a:xfrm>
              <a:custGeom>
                <a:avLst/>
                <a:gdLst>
                  <a:gd name="connsiteX0" fmla="*/ 0 w 1582649"/>
                  <a:gd name="connsiteY0" fmla="*/ 0 h 1362814"/>
                  <a:gd name="connsiteX1" fmla="*/ 1582649 w 1582649"/>
                  <a:gd name="connsiteY1" fmla="*/ 915537 h 1362814"/>
                  <a:gd name="connsiteX2" fmla="*/ 809205 w 1582649"/>
                  <a:gd name="connsiteY2" fmla="*/ 1362814 h 1362814"/>
                  <a:gd name="connsiteX3" fmla="*/ 775531 w 1582649"/>
                  <a:gd name="connsiteY3" fmla="*/ 1307385 h 1362814"/>
                  <a:gd name="connsiteX4" fmla="*/ 95010 w 1582649"/>
                  <a:gd name="connsiteY4" fmla="*/ 899499 h 1362814"/>
                  <a:gd name="connsiteX5" fmla="*/ 0 w 1582649"/>
                  <a:gd name="connsiteY5" fmla="*/ 894702 h 136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649" h="1362814">
                    <a:moveTo>
                      <a:pt x="0" y="0"/>
                    </a:moveTo>
                    <a:cubicBezTo>
                      <a:pt x="652714" y="0"/>
                      <a:pt x="1255989" y="349138"/>
                      <a:pt x="1582649" y="915537"/>
                    </a:cubicBezTo>
                    <a:lnTo>
                      <a:pt x="809205" y="1362814"/>
                    </a:lnTo>
                    <a:lnTo>
                      <a:pt x="775531" y="1307385"/>
                    </a:lnTo>
                    <a:cubicBezTo>
                      <a:pt x="624129" y="1083281"/>
                      <a:pt x="378232" y="928262"/>
                      <a:pt x="95010" y="899499"/>
                    </a:cubicBezTo>
                    <a:lnTo>
                      <a:pt x="0" y="894702"/>
                    </a:lnTo>
                    <a:close/>
                  </a:path>
                </a:pathLst>
              </a:custGeom>
              <a:ln w="12700">
                <a:solidFill>
                  <a:schemeClr val="bg1">
                    <a:alpha val="70000"/>
                  </a:schemeClr>
                </a:solidFill>
                <a:prstDash val="solid"/>
                <a:round/>
                <a:headEnd/>
                <a:tailEnd/>
              </a:ln>
            </p:spPr>
            <p:txBody>
              <a:bodyPr anchor="ctr"/>
              <a:lstStyle/>
              <a:p>
                <a:pPr algn="ctr"/>
                <a:endParaRPr/>
              </a:p>
            </p:txBody>
          </p:sp>
          <p:sp>
            <p:nvSpPr>
              <p:cNvPr id="13" name="任意多边形: 形状 12">
                <a:extLst>
                  <a:ext uri="{FF2B5EF4-FFF2-40B4-BE49-F238E27FC236}">
                    <a16:creationId xmlns:a16="http://schemas.microsoft.com/office/drawing/2014/main" id="{86F0FAD9-D7A4-4953-8596-9A7849773FE1}"/>
                  </a:ext>
                </a:extLst>
              </p:cNvPr>
              <p:cNvSpPr>
                <a:spLocks/>
              </p:cNvSpPr>
              <p:nvPr/>
            </p:nvSpPr>
            <p:spPr bwMode="auto">
              <a:xfrm>
                <a:off x="6903140" y="2513615"/>
                <a:ext cx="1021233" cy="1830770"/>
              </a:xfrm>
              <a:custGeom>
                <a:avLst/>
                <a:gdLst>
                  <a:gd name="connsiteX0" fmla="*/ 776432 w 1021233"/>
                  <a:gd name="connsiteY0" fmla="*/ 0 h 1830770"/>
                  <a:gd name="connsiteX1" fmla="*/ 776432 w 1021233"/>
                  <a:gd name="connsiteY1" fmla="*/ 1830770 h 1830770"/>
                  <a:gd name="connsiteX2" fmla="*/ 62 w 1021233"/>
                  <a:gd name="connsiteY2" fmla="*/ 1381715 h 1830770"/>
                  <a:gd name="connsiteX3" fmla="*/ 55402 w 1021233"/>
                  <a:gd name="connsiteY3" fmla="*/ 1279759 h 1830770"/>
                  <a:gd name="connsiteX4" fmla="*/ 128965 w 1021233"/>
                  <a:gd name="connsiteY4" fmla="*/ 915385 h 1830770"/>
                  <a:gd name="connsiteX5" fmla="*/ 55402 w 1021233"/>
                  <a:gd name="connsiteY5" fmla="*/ 551011 h 1830770"/>
                  <a:gd name="connsiteX6" fmla="*/ 0 w 1021233"/>
                  <a:gd name="connsiteY6" fmla="*/ 448942 h 183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233" h="1830770">
                    <a:moveTo>
                      <a:pt x="776432" y="0"/>
                    </a:moveTo>
                    <a:cubicBezTo>
                      <a:pt x="1102834" y="566399"/>
                      <a:pt x="1102834" y="1264371"/>
                      <a:pt x="776432" y="1830770"/>
                    </a:cubicBezTo>
                    <a:lnTo>
                      <a:pt x="62" y="1381715"/>
                    </a:lnTo>
                    <a:lnTo>
                      <a:pt x="55402" y="1279759"/>
                    </a:lnTo>
                    <a:cubicBezTo>
                      <a:pt x="102771" y="1167765"/>
                      <a:pt x="128965" y="1044634"/>
                      <a:pt x="128965" y="915385"/>
                    </a:cubicBezTo>
                    <a:cubicBezTo>
                      <a:pt x="128965" y="786136"/>
                      <a:pt x="102771" y="663005"/>
                      <a:pt x="55402" y="551011"/>
                    </a:cubicBezTo>
                    <a:lnTo>
                      <a:pt x="0" y="448942"/>
                    </a:lnTo>
                    <a:close/>
                  </a:path>
                </a:pathLst>
              </a:custGeom>
              <a:noFill/>
              <a:ln w="12700">
                <a:solidFill>
                  <a:schemeClr val="bg1">
                    <a:alpha val="70000"/>
                  </a:schemeClr>
                </a:solidFill>
                <a:prstDash val="solid"/>
                <a:round/>
                <a:headEnd/>
                <a:tailEnd/>
              </a:ln>
            </p:spPr>
            <p:txBody>
              <a:bodyPr anchor="ctr"/>
              <a:lstStyle/>
              <a:p>
                <a:pPr algn="ctr"/>
                <a:endParaRPr/>
              </a:p>
            </p:txBody>
          </p:sp>
          <p:sp useBgFill="1">
            <p:nvSpPr>
              <p:cNvPr id="14" name="任意多边形: 形状 13">
                <a:extLst>
                  <a:ext uri="{FF2B5EF4-FFF2-40B4-BE49-F238E27FC236}">
                    <a16:creationId xmlns:a16="http://schemas.microsoft.com/office/drawing/2014/main" id="{67BF8155-5D0F-4D84-8283-5454F893F022}"/>
                  </a:ext>
                </a:extLst>
              </p:cNvPr>
              <p:cNvSpPr>
                <a:spLocks/>
              </p:cNvSpPr>
              <p:nvPr/>
            </p:nvSpPr>
            <p:spPr bwMode="auto">
              <a:xfrm>
                <a:off x="4267687" y="2513615"/>
                <a:ext cx="1021368" cy="1830770"/>
              </a:xfrm>
              <a:custGeom>
                <a:avLst/>
                <a:gdLst>
                  <a:gd name="connsiteX0" fmla="*/ 244982 w 1021368"/>
                  <a:gd name="connsiteY0" fmla="*/ 0 h 1830770"/>
                  <a:gd name="connsiteX1" fmla="*/ 1021368 w 1021368"/>
                  <a:gd name="connsiteY1" fmla="*/ 448586 h 1830770"/>
                  <a:gd name="connsiteX2" fmla="*/ 965773 w 1021368"/>
                  <a:gd name="connsiteY2" fmla="*/ 551011 h 1830770"/>
                  <a:gd name="connsiteX3" fmla="*/ 892209 w 1021368"/>
                  <a:gd name="connsiteY3" fmla="*/ 915385 h 1830770"/>
                  <a:gd name="connsiteX4" fmla="*/ 965773 w 1021368"/>
                  <a:gd name="connsiteY4" fmla="*/ 1279759 h 1830770"/>
                  <a:gd name="connsiteX5" fmla="*/ 1021306 w 1021368"/>
                  <a:gd name="connsiteY5" fmla="*/ 1382071 h 1830770"/>
                  <a:gd name="connsiteX6" fmla="*/ 244982 w 1021368"/>
                  <a:gd name="connsiteY6" fmla="*/ 1830770 h 1830770"/>
                  <a:gd name="connsiteX7" fmla="*/ 244982 w 1021368"/>
                  <a:gd name="connsiteY7" fmla="*/ 0 h 183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1368" h="1830770">
                    <a:moveTo>
                      <a:pt x="244982" y="0"/>
                    </a:moveTo>
                    <a:lnTo>
                      <a:pt x="1021368" y="448586"/>
                    </a:lnTo>
                    <a:lnTo>
                      <a:pt x="965773" y="551011"/>
                    </a:lnTo>
                    <a:cubicBezTo>
                      <a:pt x="918404" y="663005"/>
                      <a:pt x="892209" y="786136"/>
                      <a:pt x="892209" y="915385"/>
                    </a:cubicBezTo>
                    <a:cubicBezTo>
                      <a:pt x="892209" y="1044634"/>
                      <a:pt x="918404" y="1167765"/>
                      <a:pt x="965773" y="1279759"/>
                    </a:cubicBezTo>
                    <a:lnTo>
                      <a:pt x="1021306" y="1382071"/>
                    </a:lnTo>
                    <a:lnTo>
                      <a:pt x="244982" y="1830770"/>
                    </a:lnTo>
                    <a:cubicBezTo>
                      <a:pt x="-81660" y="1264371"/>
                      <a:pt x="-81660" y="566399"/>
                      <a:pt x="244982" y="0"/>
                    </a:cubicBezTo>
                    <a:close/>
                  </a:path>
                </a:pathLst>
              </a:custGeom>
              <a:ln w="12700">
                <a:solidFill>
                  <a:schemeClr val="bg1">
                    <a:alpha val="70000"/>
                  </a:schemeClr>
                </a:solidFill>
                <a:prstDash val="solid"/>
                <a:round/>
                <a:headEnd/>
                <a:tailEnd/>
              </a:ln>
            </p:spPr>
            <p:txBody>
              <a:bodyPr anchor="ctr"/>
              <a:lstStyle/>
              <a:p>
                <a:pPr algn="ctr"/>
                <a:endParaRPr/>
              </a:p>
            </p:txBody>
          </p:sp>
          <p:sp>
            <p:nvSpPr>
              <p:cNvPr id="15" name="任意多边形: 形状 14">
                <a:extLst>
                  <a:ext uri="{FF2B5EF4-FFF2-40B4-BE49-F238E27FC236}">
                    <a16:creationId xmlns:a16="http://schemas.microsoft.com/office/drawing/2014/main" id="{969C2D6B-DE32-4F77-B503-A9944B37260A}"/>
                  </a:ext>
                </a:extLst>
              </p:cNvPr>
              <p:cNvSpPr>
                <a:spLocks/>
              </p:cNvSpPr>
              <p:nvPr/>
            </p:nvSpPr>
            <p:spPr bwMode="auto">
              <a:xfrm>
                <a:off x="4512650" y="1598231"/>
                <a:ext cx="1584051" cy="1362521"/>
              </a:xfrm>
              <a:custGeom>
                <a:avLst/>
                <a:gdLst>
                  <a:gd name="connsiteX0" fmla="*/ 1584051 w 1584051"/>
                  <a:gd name="connsiteY0" fmla="*/ 0 h 1362521"/>
                  <a:gd name="connsiteX1" fmla="*/ 1584051 w 1584051"/>
                  <a:gd name="connsiteY1" fmla="*/ 894702 h 1362521"/>
                  <a:gd name="connsiteX2" fmla="*/ 1583350 w 1584051"/>
                  <a:gd name="connsiteY2" fmla="*/ 894666 h 1362521"/>
                  <a:gd name="connsiteX3" fmla="*/ 807118 w 1584051"/>
                  <a:gd name="connsiteY3" fmla="*/ 1307385 h 1362521"/>
                  <a:gd name="connsiteX4" fmla="*/ 773623 w 1584051"/>
                  <a:gd name="connsiteY4" fmla="*/ 1362521 h 1362521"/>
                  <a:gd name="connsiteX5" fmla="*/ 0 w 1584051"/>
                  <a:gd name="connsiteY5" fmla="*/ 915537 h 1362521"/>
                  <a:gd name="connsiteX6" fmla="*/ 1584051 w 1584051"/>
                  <a:gd name="connsiteY6" fmla="*/ 0 h 136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4051" h="1362521">
                    <a:moveTo>
                      <a:pt x="1584051" y="0"/>
                    </a:moveTo>
                    <a:lnTo>
                      <a:pt x="1584051" y="894702"/>
                    </a:lnTo>
                    <a:lnTo>
                      <a:pt x="1583350" y="894666"/>
                    </a:lnTo>
                    <a:cubicBezTo>
                      <a:pt x="1260228" y="894666"/>
                      <a:pt x="975343" y="1058380"/>
                      <a:pt x="807118" y="1307385"/>
                    </a:cubicBezTo>
                    <a:lnTo>
                      <a:pt x="773623" y="1362521"/>
                    </a:lnTo>
                    <a:lnTo>
                      <a:pt x="0" y="915537"/>
                    </a:lnTo>
                    <a:cubicBezTo>
                      <a:pt x="326646" y="349138"/>
                      <a:pt x="930456" y="0"/>
                      <a:pt x="1584051" y="0"/>
                    </a:cubicBezTo>
                    <a:close/>
                  </a:path>
                </a:pathLst>
              </a:custGeom>
              <a:noFill/>
              <a:ln w="12700">
                <a:solidFill>
                  <a:schemeClr val="bg1">
                    <a:alpha val="70000"/>
                  </a:schemeClr>
                </a:solidFill>
                <a:prstDash val="solid"/>
                <a:round/>
                <a:headEnd/>
                <a:tailEnd/>
              </a:ln>
            </p:spPr>
            <p:txBody>
              <a:bodyPr anchor="ctr"/>
              <a:lstStyle/>
              <a:p>
                <a:pPr algn="ctr"/>
                <a:endParaRPr/>
              </a:p>
            </p:txBody>
          </p:sp>
        </p:grpSp>
        <p:sp>
          <p:nvSpPr>
            <p:cNvPr id="4" name="任意多边形: 形状 38">
              <a:extLst>
                <a:ext uri="{FF2B5EF4-FFF2-40B4-BE49-F238E27FC236}">
                  <a16:creationId xmlns:a16="http://schemas.microsoft.com/office/drawing/2014/main" id="{452349FD-6EAF-4702-A4BC-17E6ED880813}"/>
                </a:ext>
              </a:extLst>
            </p:cNvPr>
            <p:cNvSpPr>
              <a:spLocks/>
            </p:cNvSpPr>
            <p:nvPr/>
          </p:nvSpPr>
          <p:spPr bwMode="auto">
            <a:xfrm>
              <a:off x="4975689" y="2098385"/>
              <a:ext cx="322589" cy="306187"/>
            </a:xfrm>
            <a:custGeom>
              <a:avLst/>
              <a:gdLst>
                <a:gd name="T0" fmla="*/ 41 w 45"/>
                <a:gd name="T1" fmla="*/ 48 h 48"/>
                <a:gd name="T2" fmla="*/ 0 w 45"/>
                <a:gd name="T3" fmla="*/ 44 h 48"/>
                <a:gd name="T4" fmla="*/ 3 w 45"/>
                <a:gd name="T5" fmla="*/ 7 h 48"/>
                <a:gd name="T6" fmla="*/ 7 w 45"/>
                <a:gd name="T7" fmla="*/ 4 h 48"/>
                <a:gd name="T8" fmla="*/ 13 w 45"/>
                <a:gd name="T9" fmla="*/ 0 h 48"/>
                <a:gd name="T10" fmla="*/ 17 w 45"/>
                <a:gd name="T11" fmla="*/ 7 h 48"/>
                <a:gd name="T12" fmla="*/ 27 w 45"/>
                <a:gd name="T13" fmla="*/ 4 h 48"/>
                <a:gd name="T14" fmla="*/ 33 w 45"/>
                <a:gd name="T15" fmla="*/ 0 h 48"/>
                <a:gd name="T16" fmla="*/ 38 w 45"/>
                <a:gd name="T17" fmla="*/ 7 h 48"/>
                <a:gd name="T18" fmla="*/ 45 w 45"/>
                <a:gd name="T19" fmla="*/ 10 h 48"/>
                <a:gd name="T20" fmla="*/ 11 w 45"/>
                <a:gd name="T21" fmla="*/ 25 h 48"/>
                <a:gd name="T22" fmla="*/ 3 w 45"/>
                <a:gd name="T23" fmla="*/ 17 h 48"/>
                <a:gd name="T24" fmla="*/ 11 w 45"/>
                <a:gd name="T25" fmla="*/ 25 h 48"/>
                <a:gd name="T26" fmla="*/ 11 w 45"/>
                <a:gd name="T27" fmla="*/ 26 h 48"/>
                <a:gd name="T28" fmla="*/ 3 w 45"/>
                <a:gd name="T29" fmla="*/ 35 h 48"/>
                <a:gd name="T30" fmla="*/ 11 w 45"/>
                <a:gd name="T31" fmla="*/ 44 h 48"/>
                <a:gd name="T32" fmla="*/ 3 w 45"/>
                <a:gd name="T33" fmla="*/ 37 h 48"/>
                <a:gd name="T34" fmla="*/ 11 w 45"/>
                <a:gd name="T35" fmla="*/ 44 h 48"/>
                <a:gd name="T36" fmla="*/ 13 w 45"/>
                <a:gd name="T37" fmla="*/ 3 h 48"/>
                <a:gd name="T38" fmla="*/ 10 w 45"/>
                <a:gd name="T39" fmla="*/ 4 h 48"/>
                <a:gd name="T40" fmla="*/ 11 w 45"/>
                <a:gd name="T41" fmla="*/ 13 h 48"/>
                <a:gd name="T42" fmla="*/ 14 w 45"/>
                <a:gd name="T43" fmla="*/ 12 h 48"/>
                <a:gd name="T44" fmla="*/ 21 w 45"/>
                <a:gd name="T45" fmla="*/ 25 h 48"/>
                <a:gd name="T46" fmla="*/ 13 w 45"/>
                <a:gd name="T47" fmla="*/ 17 h 48"/>
                <a:gd name="T48" fmla="*/ 21 w 45"/>
                <a:gd name="T49" fmla="*/ 25 h 48"/>
                <a:gd name="T50" fmla="*/ 21 w 45"/>
                <a:gd name="T51" fmla="*/ 26 h 48"/>
                <a:gd name="T52" fmla="*/ 13 w 45"/>
                <a:gd name="T53" fmla="*/ 35 h 48"/>
                <a:gd name="T54" fmla="*/ 21 w 45"/>
                <a:gd name="T55" fmla="*/ 44 h 48"/>
                <a:gd name="T56" fmla="*/ 13 w 45"/>
                <a:gd name="T57" fmla="*/ 37 h 48"/>
                <a:gd name="T58" fmla="*/ 21 w 45"/>
                <a:gd name="T59" fmla="*/ 44 h 48"/>
                <a:gd name="T60" fmla="*/ 32 w 45"/>
                <a:gd name="T61" fmla="*/ 17 h 48"/>
                <a:gd name="T62" fmla="*/ 23 w 45"/>
                <a:gd name="T63" fmla="*/ 25 h 48"/>
                <a:gd name="T64" fmla="*/ 32 w 45"/>
                <a:gd name="T65" fmla="*/ 35 h 48"/>
                <a:gd name="T66" fmla="*/ 23 w 45"/>
                <a:gd name="T67" fmla="*/ 26 h 48"/>
                <a:gd name="T68" fmla="*/ 32 w 45"/>
                <a:gd name="T69" fmla="*/ 35 h 48"/>
                <a:gd name="T70" fmla="*/ 32 w 45"/>
                <a:gd name="T71" fmla="*/ 37 h 48"/>
                <a:gd name="T72" fmla="*/ 23 w 45"/>
                <a:gd name="T73" fmla="*/ 44 h 48"/>
                <a:gd name="T74" fmla="*/ 34 w 45"/>
                <a:gd name="T75" fmla="*/ 4 h 48"/>
                <a:gd name="T76" fmla="*/ 32 w 45"/>
                <a:gd name="T77" fmla="*/ 3 h 48"/>
                <a:gd name="T78" fmla="*/ 31 w 45"/>
                <a:gd name="T79" fmla="*/ 12 h 48"/>
                <a:gd name="T80" fmla="*/ 33 w 45"/>
                <a:gd name="T81" fmla="*/ 13 h 48"/>
                <a:gd name="T82" fmla="*/ 34 w 45"/>
                <a:gd name="T83" fmla="*/ 4 h 48"/>
                <a:gd name="T84" fmla="*/ 41 w 45"/>
                <a:gd name="T85" fmla="*/ 17 h 48"/>
                <a:gd name="T86" fmla="*/ 33 w 45"/>
                <a:gd name="T87" fmla="*/ 25 h 48"/>
                <a:gd name="T88" fmla="*/ 41 w 45"/>
                <a:gd name="T89" fmla="*/ 35 h 48"/>
                <a:gd name="T90" fmla="*/ 33 w 45"/>
                <a:gd name="T91" fmla="*/ 26 h 48"/>
                <a:gd name="T92" fmla="*/ 41 w 45"/>
                <a:gd name="T93" fmla="*/ 35 h 48"/>
                <a:gd name="T94" fmla="*/ 41 w 45"/>
                <a:gd name="T95" fmla="*/ 37 h 48"/>
                <a:gd name="T96" fmla="*/ 33 w 45"/>
                <a:gd name="T9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48">
                  <a:moveTo>
                    <a:pt x="45" y="44"/>
                  </a:moveTo>
                  <a:cubicBezTo>
                    <a:pt x="45" y="46"/>
                    <a:pt x="43" y="48"/>
                    <a:pt x="41" y="48"/>
                  </a:cubicBezTo>
                  <a:cubicBezTo>
                    <a:pt x="3" y="48"/>
                    <a:pt x="3" y="48"/>
                    <a:pt x="3" y="48"/>
                  </a:cubicBezTo>
                  <a:cubicBezTo>
                    <a:pt x="1" y="48"/>
                    <a:pt x="0" y="46"/>
                    <a:pt x="0" y="44"/>
                  </a:cubicBezTo>
                  <a:cubicBezTo>
                    <a:pt x="0" y="10"/>
                    <a:pt x="0" y="10"/>
                    <a:pt x="0" y="10"/>
                  </a:cubicBezTo>
                  <a:cubicBezTo>
                    <a:pt x="0" y="8"/>
                    <a:pt x="1" y="7"/>
                    <a:pt x="3" y="7"/>
                  </a:cubicBezTo>
                  <a:cubicBezTo>
                    <a:pt x="7" y="7"/>
                    <a:pt x="7" y="7"/>
                    <a:pt x="7" y="7"/>
                  </a:cubicBezTo>
                  <a:cubicBezTo>
                    <a:pt x="7" y="4"/>
                    <a:pt x="7" y="4"/>
                    <a:pt x="7" y="4"/>
                  </a:cubicBezTo>
                  <a:cubicBezTo>
                    <a:pt x="7" y="2"/>
                    <a:pt x="9" y="0"/>
                    <a:pt x="11" y="0"/>
                  </a:cubicBezTo>
                  <a:cubicBezTo>
                    <a:pt x="13" y="0"/>
                    <a:pt x="13" y="0"/>
                    <a:pt x="13" y="0"/>
                  </a:cubicBezTo>
                  <a:cubicBezTo>
                    <a:pt x="15" y="0"/>
                    <a:pt x="17" y="2"/>
                    <a:pt x="17" y="4"/>
                  </a:cubicBezTo>
                  <a:cubicBezTo>
                    <a:pt x="17" y="7"/>
                    <a:pt x="17" y="7"/>
                    <a:pt x="17" y="7"/>
                  </a:cubicBezTo>
                  <a:cubicBezTo>
                    <a:pt x="27" y="7"/>
                    <a:pt x="27" y="7"/>
                    <a:pt x="27" y="7"/>
                  </a:cubicBezTo>
                  <a:cubicBezTo>
                    <a:pt x="27" y="4"/>
                    <a:pt x="27" y="4"/>
                    <a:pt x="27" y="4"/>
                  </a:cubicBezTo>
                  <a:cubicBezTo>
                    <a:pt x="27" y="2"/>
                    <a:pt x="29" y="0"/>
                    <a:pt x="32" y="0"/>
                  </a:cubicBezTo>
                  <a:cubicBezTo>
                    <a:pt x="33" y="0"/>
                    <a:pt x="33" y="0"/>
                    <a:pt x="33" y="0"/>
                  </a:cubicBezTo>
                  <a:cubicBezTo>
                    <a:pt x="36" y="0"/>
                    <a:pt x="38" y="2"/>
                    <a:pt x="38" y="4"/>
                  </a:cubicBezTo>
                  <a:cubicBezTo>
                    <a:pt x="38" y="7"/>
                    <a:pt x="38" y="7"/>
                    <a:pt x="38" y="7"/>
                  </a:cubicBezTo>
                  <a:cubicBezTo>
                    <a:pt x="41" y="7"/>
                    <a:pt x="41" y="7"/>
                    <a:pt x="41" y="7"/>
                  </a:cubicBezTo>
                  <a:cubicBezTo>
                    <a:pt x="43" y="7"/>
                    <a:pt x="45" y="8"/>
                    <a:pt x="45" y="10"/>
                  </a:cubicBezTo>
                  <a:lnTo>
                    <a:pt x="45" y="44"/>
                  </a:lnTo>
                  <a:close/>
                  <a:moveTo>
                    <a:pt x="11" y="25"/>
                  </a:moveTo>
                  <a:cubicBezTo>
                    <a:pt x="11" y="17"/>
                    <a:pt x="11" y="17"/>
                    <a:pt x="11" y="17"/>
                  </a:cubicBezTo>
                  <a:cubicBezTo>
                    <a:pt x="3" y="17"/>
                    <a:pt x="3" y="17"/>
                    <a:pt x="3" y="17"/>
                  </a:cubicBezTo>
                  <a:cubicBezTo>
                    <a:pt x="3" y="25"/>
                    <a:pt x="3" y="25"/>
                    <a:pt x="3" y="25"/>
                  </a:cubicBezTo>
                  <a:lnTo>
                    <a:pt x="11" y="25"/>
                  </a:lnTo>
                  <a:close/>
                  <a:moveTo>
                    <a:pt x="11" y="35"/>
                  </a:moveTo>
                  <a:cubicBezTo>
                    <a:pt x="11" y="26"/>
                    <a:pt x="11" y="26"/>
                    <a:pt x="11" y="26"/>
                  </a:cubicBezTo>
                  <a:cubicBezTo>
                    <a:pt x="3" y="26"/>
                    <a:pt x="3" y="26"/>
                    <a:pt x="3" y="26"/>
                  </a:cubicBezTo>
                  <a:cubicBezTo>
                    <a:pt x="3" y="35"/>
                    <a:pt x="3" y="35"/>
                    <a:pt x="3" y="35"/>
                  </a:cubicBezTo>
                  <a:lnTo>
                    <a:pt x="11" y="35"/>
                  </a:lnTo>
                  <a:close/>
                  <a:moveTo>
                    <a:pt x="11" y="44"/>
                  </a:moveTo>
                  <a:cubicBezTo>
                    <a:pt x="11" y="37"/>
                    <a:pt x="11" y="37"/>
                    <a:pt x="11" y="37"/>
                  </a:cubicBezTo>
                  <a:cubicBezTo>
                    <a:pt x="3" y="37"/>
                    <a:pt x="3" y="37"/>
                    <a:pt x="3" y="37"/>
                  </a:cubicBezTo>
                  <a:cubicBezTo>
                    <a:pt x="3" y="44"/>
                    <a:pt x="3" y="44"/>
                    <a:pt x="3" y="44"/>
                  </a:cubicBezTo>
                  <a:lnTo>
                    <a:pt x="11" y="44"/>
                  </a:lnTo>
                  <a:close/>
                  <a:moveTo>
                    <a:pt x="14" y="4"/>
                  </a:moveTo>
                  <a:cubicBezTo>
                    <a:pt x="14" y="4"/>
                    <a:pt x="13" y="3"/>
                    <a:pt x="13" y="3"/>
                  </a:cubicBezTo>
                  <a:cubicBezTo>
                    <a:pt x="11" y="3"/>
                    <a:pt x="11" y="3"/>
                    <a:pt x="11" y="3"/>
                  </a:cubicBezTo>
                  <a:cubicBezTo>
                    <a:pt x="11" y="3"/>
                    <a:pt x="10" y="4"/>
                    <a:pt x="10" y="4"/>
                  </a:cubicBezTo>
                  <a:cubicBezTo>
                    <a:pt x="10" y="12"/>
                    <a:pt x="10" y="12"/>
                    <a:pt x="10" y="12"/>
                  </a:cubicBezTo>
                  <a:cubicBezTo>
                    <a:pt x="10" y="12"/>
                    <a:pt x="11" y="13"/>
                    <a:pt x="11" y="13"/>
                  </a:cubicBezTo>
                  <a:cubicBezTo>
                    <a:pt x="13" y="13"/>
                    <a:pt x="13" y="13"/>
                    <a:pt x="13" y="13"/>
                  </a:cubicBezTo>
                  <a:cubicBezTo>
                    <a:pt x="13" y="13"/>
                    <a:pt x="14" y="12"/>
                    <a:pt x="14" y="12"/>
                  </a:cubicBezTo>
                  <a:lnTo>
                    <a:pt x="14" y="4"/>
                  </a:lnTo>
                  <a:close/>
                  <a:moveTo>
                    <a:pt x="21" y="25"/>
                  </a:moveTo>
                  <a:cubicBezTo>
                    <a:pt x="21" y="17"/>
                    <a:pt x="21" y="17"/>
                    <a:pt x="21" y="17"/>
                  </a:cubicBezTo>
                  <a:cubicBezTo>
                    <a:pt x="13" y="17"/>
                    <a:pt x="13" y="17"/>
                    <a:pt x="13" y="17"/>
                  </a:cubicBezTo>
                  <a:cubicBezTo>
                    <a:pt x="13" y="25"/>
                    <a:pt x="13" y="25"/>
                    <a:pt x="13" y="25"/>
                  </a:cubicBezTo>
                  <a:lnTo>
                    <a:pt x="21" y="25"/>
                  </a:lnTo>
                  <a:close/>
                  <a:moveTo>
                    <a:pt x="21" y="35"/>
                  </a:moveTo>
                  <a:cubicBezTo>
                    <a:pt x="21" y="26"/>
                    <a:pt x="21" y="26"/>
                    <a:pt x="21" y="26"/>
                  </a:cubicBezTo>
                  <a:cubicBezTo>
                    <a:pt x="13" y="26"/>
                    <a:pt x="13" y="26"/>
                    <a:pt x="13" y="26"/>
                  </a:cubicBezTo>
                  <a:cubicBezTo>
                    <a:pt x="13" y="35"/>
                    <a:pt x="13" y="35"/>
                    <a:pt x="13" y="35"/>
                  </a:cubicBezTo>
                  <a:lnTo>
                    <a:pt x="21" y="35"/>
                  </a:lnTo>
                  <a:close/>
                  <a:moveTo>
                    <a:pt x="21" y="44"/>
                  </a:moveTo>
                  <a:cubicBezTo>
                    <a:pt x="21" y="37"/>
                    <a:pt x="21" y="37"/>
                    <a:pt x="21" y="37"/>
                  </a:cubicBezTo>
                  <a:cubicBezTo>
                    <a:pt x="13" y="37"/>
                    <a:pt x="13" y="37"/>
                    <a:pt x="13" y="37"/>
                  </a:cubicBezTo>
                  <a:cubicBezTo>
                    <a:pt x="13" y="44"/>
                    <a:pt x="13" y="44"/>
                    <a:pt x="13" y="44"/>
                  </a:cubicBezTo>
                  <a:lnTo>
                    <a:pt x="21" y="44"/>
                  </a:lnTo>
                  <a:close/>
                  <a:moveTo>
                    <a:pt x="32" y="25"/>
                  </a:moveTo>
                  <a:cubicBezTo>
                    <a:pt x="32" y="17"/>
                    <a:pt x="32" y="17"/>
                    <a:pt x="32" y="17"/>
                  </a:cubicBezTo>
                  <a:cubicBezTo>
                    <a:pt x="23" y="17"/>
                    <a:pt x="23" y="17"/>
                    <a:pt x="23" y="17"/>
                  </a:cubicBezTo>
                  <a:cubicBezTo>
                    <a:pt x="23" y="25"/>
                    <a:pt x="23" y="25"/>
                    <a:pt x="23" y="25"/>
                  </a:cubicBezTo>
                  <a:lnTo>
                    <a:pt x="32" y="25"/>
                  </a:lnTo>
                  <a:close/>
                  <a:moveTo>
                    <a:pt x="32" y="35"/>
                  </a:moveTo>
                  <a:cubicBezTo>
                    <a:pt x="32" y="26"/>
                    <a:pt x="32" y="26"/>
                    <a:pt x="32" y="26"/>
                  </a:cubicBezTo>
                  <a:cubicBezTo>
                    <a:pt x="23" y="26"/>
                    <a:pt x="23" y="26"/>
                    <a:pt x="23" y="26"/>
                  </a:cubicBezTo>
                  <a:cubicBezTo>
                    <a:pt x="23" y="35"/>
                    <a:pt x="23" y="35"/>
                    <a:pt x="23" y="35"/>
                  </a:cubicBezTo>
                  <a:lnTo>
                    <a:pt x="32" y="35"/>
                  </a:lnTo>
                  <a:close/>
                  <a:moveTo>
                    <a:pt x="32" y="44"/>
                  </a:moveTo>
                  <a:cubicBezTo>
                    <a:pt x="32" y="37"/>
                    <a:pt x="32" y="37"/>
                    <a:pt x="32" y="37"/>
                  </a:cubicBezTo>
                  <a:cubicBezTo>
                    <a:pt x="23" y="37"/>
                    <a:pt x="23" y="37"/>
                    <a:pt x="23" y="37"/>
                  </a:cubicBezTo>
                  <a:cubicBezTo>
                    <a:pt x="23" y="44"/>
                    <a:pt x="23" y="44"/>
                    <a:pt x="23" y="44"/>
                  </a:cubicBezTo>
                  <a:lnTo>
                    <a:pt x="32" y="44"/>
                  </a:lnTo>
                  <a:close/>
                  <a:moveTo>
                    <a:pt x="34" y="4"/>
                  </a:moveTo>
                  <a:cubicBezTo>
                    <a:pt x="34" y="4"/>
                    <a:pt x="34" y="3"/>
                    <a:pt x="33" y="3"/>
                  </a:cubicBezTo>
                  <a:cubicBezTo>
                    <a:pt x="32" y="3"/>
                    <a:pt x="32" y="3"/>
                    <a:pt x="32" y="3"/>
                  </a:cubicBezTo>
                  <a:cubicBezTo>
                    <a:pt x="31" y="3"/>
                    <a:pt x="31" y="4"/>
                    <a:pt x="31" y="4"/>
                  </a:cubicBezTo>
                  <a:cubicBezTo>
                    <a:pt x="31" y="12"/>
                    <a:pt x="31" y="12"/>
                    <a:pt x="31" y="12"/>
                  </a:cubicBezTo>
                  <a:cubicBezTo>
                    <a:pt x="31" y="12"/>
                    <a:pt x="31" y="13"/>
                    <a:pt x="32" y="13"/>
                  </a:cubicBezTo>
                  <a:cubicBezTo>
                    <a:pt x="33" y="13"/>
                    <a:pt x="33" y="13"/>
                    <a:pt x="33" y="13"/>
                  </a:cubicBezTo>
                  <a:cubicBezTo>
                    <a:pt x="34" y="13"/>
                    <a:pt x="34" y="12"/>
                    <a:pt x="34" y="12"/>
                  </a:cubicBezTo>
                  <a:lnTo>
                    <a:pt x="34" y="4"/>
                  </a:lnTo>
                  <a:close/>
                  <a:moveTo>
                    <a:pt x="41" y="25"/>
                  </a:moveTo>
                  <a:cubicBezTo>
                    <a:pt x="41" y="17"/>
                    <a:pt x="41" y="17"/>
                    <a:pt x="41" y="17"/>
                  </a:cubicBezTo>
                  <a:cubicBezTo>
                    <a:pt x="33" y="17"/>
                    <a:pt x="33" y="17"/>
                    <a:pt x="33" y="17"/>
                  </a:cubicBezTo>
                  <a:cubicBezTo>
                    <a:pt x="33" y="25"/>
                    <a:pt x="33" y="25"/>
                    <a:pt x="33" y="25"/>
                  </a:cubicBezTo>
                  <a:lnTo>
                    <a:pt x="41" y="25"/>
                  </a:lnTo>
                  <a:close/>
                  <a:moveTo>
                    <a:pt x="41" y="35"/>
                  </a:moveTo>
                  <a:cubicBezTo>
                    <a:pt x="41" y="26"/>
                    <a:pt x="41" y="26"/>
                    <a:pt x="41" y="26"/>
                  </a:cubicBezTo>
                  <a:cubicBezTo>
                    <a:pt x="33" y="26"/>
                    <a:pt x="33" y="26"/>
                    <a:pt x="33" y="26"/>
                  </a:cubicBezTo>
                  <a:cubicBezTo>
                    <a:pt x="33" y="35"/>
                    <a:pt x="33" y="35"/>
                    <a:pt x="33" y="35"/>
                  </a:cubicBezTo>
                  <a:lnTo>
                    <a:pt x="41" y="35"/>
                  </a:lnTo>
                  <a:close/>
                  <a:moveTo>
                    <a:pt x="41" y="44"/>
                  </a:moveTo>
                  <a:cubicBezTo>
                    <a:pt x="41" y="37"/>
                    <a:pt x="41" y="37"/>
                    <a:pt x="41" y="37"/>
                  </a:cubicBezTo>
                  <a:cubicBezTo>
                    <a:pt x="33" y="37"/>
                    <a:pt x="33" y="37"/>
                    <a:pt x="33" y="37"/>
                  </a:cubicBezTo>
                  <a:cubicBezTo>
                    <a:pt x="33" y="44"/>
                    <a:pt x="33" y="44"/>
                    <a:pt x="33" y="44"/>
                  </a:cubicBezTo>
                  <a:lnTo>
                    <a:pt x="41" y="44"/>
                  </a:lnTo>
                  <a:close/>
                </a:path>
              </a:pathLst>
            </a:custGeom>
            <a:solidFill>
              <a:schemeClr val="bg1"/>
            </a:solidFill>
            <a:ln>
              <a:noFill/>
            </a:ln>
          </p:spPr>
          <p:txBody>
            <a:bodyPr anchor="ctr"/>
            <a:lstStyle/>
            <a:p>
              <a:pPr algn="ctr"/>
              <a:endParaRPr/>
            </a:p>
          </p:txBody>
        </p:sp>
        <p:sp>
          <p:nvSpPr>
            <p:cNvPr id="5" name="任意多边形: 形状 39">
              <a:extLst>
                <a:ext uri="{FF2B5EF4-FFF2-40B4-BE49-F238E27FC236}">
                  <a16:creationId xmlns:a16="http://schemas.microsoft.com/office/drawing/2014/main" id="{8A0B0B22-253A-40AA-8ED7-CB1AF66A0407}"/>
                </a:ext>
              </a:extLst>
            </p:cNvPr>
            <p:cNvSpPr>
              <a:spLocks/>
            </p:cNvSpPr>
            <p:nvPr/>
          </p:nvSpPr>
          <p:spPr bwMode="auto">
            <a:xfrm>
              <a:off x="4094934" y="3485486"/>
              <a:ext cx="322589" cy="306187"/>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a:extLst/>
          </p:spPr>
          <p:txBody>
            <a:bodyPr anchor="ctr"/>
            <a:lstStyle/>
            <a:p>
              <a:pPr algn="ctr"/>
              <a:endParaRPr/>
            </a:p>
          </p:txBody>
        </p:sp>
        <p:sp>
          <p:nvSpPr>
            <p:cNvPr id="6" name="任意多边形: 形状 40">
              <a:extLst>
                <a:ext uri="{FF2B5EF4-FFF2-40B4-BE49-F238E27FC236}">
                  <a16:creationId xmlns:a16="http://schemas.microsoft.com/office/drawing/2014/main" id="{39F837FC-5C75-47D3-B531-42977982D787}"/>
                </a:ext>
              </a:extLst>
            </p:cNvPr>
            <p:cNvSpPr>
              <a:spLocks/>
            </p:cNvSpPr>
            <p:nvPr/>
          </p:nvSpPr>
          <p:spPr bwMode="auto">
            <a:xfrm>
              <a:off x="4964975" y="4852447"/>
              <a:ext cx="322589" cy="306187"/>
            </a:xfrm>
            <a:custGeom>
              <a:avLst/>
              <a:gdLst>
                <a:gd name="connsiteX0" fmla="*/ 69646 w 508000"/>
                <a:gd name="connsiteY0" fmla="*/ 394096 h 478080"/>
                <a:gd name="connsiteX1" fmla="*/ 438355 w 508000"/>
                <a:gd name="connsiteY1" fmla="*/ 394096 h 478080"/>
                <a:gd name="connsiteX2" fmla="*/ 438355 w 508000"/>
                <a:gd name="connsiteY2" fmla="*/ 422773 h 478080"/>
                <a:gd name="connsiteX3" fmla="*/ 473178 w 508000"/>
                <a:gd name="connsiteY3" fmla="*/ 422773 h 478080"/>
                <a:gd name="connsiteX4" fmla="*/ 473178 w 508000"/>
                <a:gd name="connsiteY4" fmla="*/ 447354 h 478080"/>
                <a:gd name="connsiteX5" fmla="*/ 497758 w 508000"/>
                <a:gd name="connsiteY5" fmla="*/ 447354 h 478080"/>
                <a:gd name="connsiteX6" fmla="*/ 497758 w 508000"/>
                <a:gd name="connsiteY6" fmla="*/ 478080 h 478080"/>
                <a:gd name="connsiteX7" fmla="*/ 14339 w 508000"/>
                <a:gd name="connsiteY7" fmla="*/ 478080 h 478080"/>
                <a:gd name="connsiteX8" fmla="*/ 14339 w 508000"/>
                <a:gd name="connsiteY8" fmla="*/ 447354 h 478080"/>
                <a:gd name="connsiteX9" fmla="*/ 38920 w 508000"/>
                <a:gd name="connsiteY9" fmla="*/ 447354 h 478080"/>
                <a:gd name="connsiteX10" fmla="*/ 38920 w 508000"/>
                <a:gd name="connsiteY10" fmla="*/ 422773 h 478080"/>
                <a:gd name="connsiteX11" fmla="*/ 69646 w 508000"/>
                <a:gd name="connsiteY11" fmla="*/ 422773 h 478080"/>
                <a:gd name="connsiteX12" fmla="*/ 362031 w 508000"/>
                <a:gd name="connsiteY12" fmla="*/ 193354 h 478080"/>
                <a:gd name="connsiteX13" fmla="*/ 436842 w 508000"/>
                <a:gd name="connsiteY13" fmla="*/ 193354 h 478080"/>
                <a:gd name="connsiteX14" fmla="*/ 456791 w 508000"/>
                <a:gd name="connsiteY14" fmla="*/ 213383 h 478080"/>
                <a:gd name="connsiteX15" fmla="*/ 456791 w 508000"/>
                <a:gd name="connsiteY15" fmla="*/ 233411 h 478080"/>
                <a:gd name="connsiteX16" fmla="*/ 436842 w 508000"/>
                <a:gd name="connsiteY16" fmla="*/ 233411 h 478080"/>
                <a:gd name="connsiteX17" fmla="*/ 436842 w 508000"/>
                <a:gd name="connsiteY17" fmla="*/ 373612 h 478080"/>
                <a:gd name="connsiteX18" fmla="*/ 362031 w 508000"/>
                <a:gd name="connsiteY18" fmla="*/ 373612 h 478080"/>
                <a:gd name="connsiteX19" fmla="*/ 362031 w 508000"/>
                <a:gd name="connsiteY19" fmla="*/ 233411 h 478080"/>
                <a:gd name="connsiteX20" fmla="*/ 342081 w 508000"/>
                <a:gd name="connsiteY20" fmla="*/ 233411 h 478080"/>
                <a:gd name="connsiteX21" fmla="*/ 342081 w 508000"/>
                <a:gd name="connsiteY21" fmla="*/ 213383 h 478080"/>
                <a:gd name="connsiteX22" fmla="*/ 362031 w 508000"/>
                <a:gd name="connsiteY22" fmla="*/ 193354 h 478080"/>
                <a:gd name="connsiteX23" fmla="*/ 218644 w 508000"/>
                <a:gd name="connsiteY23" fmla="*/ 193354 h 478080"/>
                <a:gd name="connsiteX24" fmla="*/ 293455 w 508000"/>
                <a:gd name="connsiteY24" fmla="*/ 193354 h 478080"/>
                <a:gd name="connsiteX25" fmla="*/ 313404 w 508000"/>
                <a:gd name="connsiteY25" fmla="*/ 213383 h 478080"/>
                <a:gd name="connsiteX26" fmla="*/ 313404 w 508000"/>
                <a:gd name="connsiteY26" fmla="*/ 233411 h 478080"/>
                <a:gd name="connsiteX27" fmla="*/ 293455 w 508000"/>
                <a:gd name="connsiteY27" fmla="*/ 233411 h 478080"/>
                <a:gd name="connsiteX28" fmla="*/ 293455 w 508000"/>
                <a:gd name="connsiteY28" fmla="*/ 373612 h 478080"/>
                <a:gd name="connsiteX29" fmla="*/ 213656 w 508000"/>
                <a:gd name="connsiteY29" fmla="*/ 373612 h 478080"/>
                <a:gd name="connsiteX30" fmla="*/ 213656 w 508000"/>
                <a:gd name="connsiteY30" fmla="*/ 233411 h 478080"/>
                <a:gd name="connsiteX31" fmla="*/ 198694 w 508000"/>
                <a:gd name="connsiteY31" fmla="*/ 233411 h 478080"/>
                <a:gd name="connsiteX32" fmla="*/ 198694 w 508000"/>
                <a:gd name="connsiteY32" fmla="*/ 213383 h 478080"/>
                <a:gd name="connsiteX33" fmla="*/ 218644 w 508000"/>
                <a:gd name="connsiteY33" fmla="*/ 193354 h 478080"/>
                <a:gd name="connsiteX34" fmla="*/ 73208 w 508000"/>
                <a:gd name="connsiteY34" fmla="*/ 193354 h 478080"/>
                <a:gd name="connsiteX35" fmla="*/ 148019 w 508000"/>
                <a:gd name="connsiteY35" fmla="*/ 193354 h 478080"/>
                <a:gd name="connsiteX36" fmla="*/ 167968 w 508000"/>
                <a:gd name="connsiteY36" fmla="*/ 213383 h 478080"/>
                <a:gd name="connsiteX37" fmla="*/ 167968 w 508000"/>
                <a:gd name="connsiteY37" fmla="*/ 233411 h 478080"/>
                <a:gd name="connsiteX38" fmla="*/ 148019 w 508000"/>
                <a:gd name="connsiteY38" fmla="*/ 233411 h 478080"/>
                <a:gd name="connsiteX39" fmla="*/ 148019 w 508000"/>
                <a:gd name="connsiteY39" fmla="*/ 373612 h 478080"/>
                <a:gd name="connsiteX40" fmla="*/ 73208 w 508000"/>
                <a:gd name="connsiteY40" fmla="*/ 373612 h 478080"/>
                <a:gd name="connsiteX41" fmla="*/ 73208 w 508000"/>
                <a:gd name="connsiteY41" fmla="*/ 233411 h 478080"/>
                <a:gd name="connsiteX42" fmla="*/ 53258 w 508000"/>
                <a:gd name="connsiteY42" fmla="*/ 233411 h 478080"/>
                <a:gd name="connsiteX43" fmla="*/ 53258 w 508000"/>
                <a:gd name="connsiteY43" fmla="*/ 213383 h 478080"/>
                <a:gd name="connsiteX44" fmla="*/ 73208 w 508000"/>
                <a:gd name="connsiteY44" fmla="*/ 193354 h 478080"/>
                <a:gd name="connsiteX45" fmla="*/ 234079 w 508000"/>
                <a:gd name="connsiteY45" fmla="*/ 68402 h 478080"/>
                <a:gd name="connsiteX46" fmla="*/ 169334 w 508000"/>
                <a:gd name="connsiteY46" fmla="*/ 108199 h 478080"/>
                <a:gd name="connsiteX47" fmla="*/ 169334 w 508000"/>
                <a:gd name="connsiteY47" fmla="*/ 113174 h 478080"/>
                <a:gd name="connsiteX48" fmla="*/ 174314 w 508000"/>
                <a:gd name="connsiteY48" fmla="*/ 113174 h 478080"/>
                <a:gd name="connsiteX49" fmla="*/ 333687 w 508000"/>
                <a:gd name="connsiteY49" fmla="*/ 113174 h 478080"/>
                <a:gd name="connsiteX50" fmla="*/ 338667 w 508000"/>
                <a:gd name="connsiteY50" fmla="*/ 113174 h 478080"/>
                <a:gd name="connsiteX51" fmla="*/ 338667 w 508000"/>
                <a:gd name="connsiteY51" fmla="*/ 108199 h 478080"/>
                <a:gd name="connsiteX52" fmla="*/ 273922 w 508000"/>
                <a:gd name="connsiteY52" fmla="*/ 68402 h 478080"/>
                <a:gd name="connsiteX53" fmla="*/ 234079 w 508000"/>
                <a:gd name="connsiteY53" fmla="*/ 68402 h 478080"/>
                <a:gd name="connsiteX54" fmla="*/ 234079 w 508000"/>
                <a:gd name="connsiteY54" fmla="*/ 3732 h 478080"/>
                <a:gd name="connsiteX55" fmla="*/ 273922 w 508000"/>
                <a:gd name="connsiteY55" fmla="*/ 3732 h 478080"/>
                <a:gd name="connsiteX56" fmla="*/ 488079 w 508000"/>
                <a:gd name="connsiteY56" fmla="*/ 123123 h 478080"/>
                <a:gd name="connsiteX57" fmla="*/ 508000 w 508000"/>
                <a:gd name="connsiteY57" fmla="*/ 157946 h 478080"/>
                <a:gd name="connsiteX58" fmla="*/ 508000 w 508000"/>
                <a:gd name="connsiteY58" fmla="*/ 172870 h 478080"/>
                <a:gd name="connsiteX59" fmla="*/ 0 w 508000"/>
                <a:gd name="connsiteY59" fmla="*/ 172870 h 478080"/>
                <a:gd name="connsiteX60" fmla="*/ 0 w 508000"/>
                <a:gd name="connsiteY60" fmla="*/ 157946 h 478080"/>
                <a:gd name="connsiteX61" fmla="*/ 19922 w 508000"/>
                <a:gd name="connsiteY61" fmla="*/ 123123 h 478080"/>
                <a:gd name="connsiteX62" fmla="*/ 234079 w 508000"/>
                <a:gd name="connsiteY62" fmla="*/ 3732 h 47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08000" h="478080">
                  <a:moveTo>
                    <a:pt x="69646" y="394096"/>
                  </a:moveTo>
                  <a:lnTo>
                    <a:pt x="438355" y="394096"/>
                  </a:lnTo>
                  <a:lnTo>
                    <a:pt x="438355" y="422773"/>
                  </a:lnTo>
                  <a:lnTo>
                    <a:pt x="473178" y="422773"/>
                  </a:lnTo>
                  <a:lnTo>
                    <a:pt x="473178" y="447354"/>
                  </a:lnTo>
                  <a:lnTo>
                    <a:pt x="497758" y="447354"/>
                  </a:lnTo>
                  <a:lnTo>
                    <a:pt x="497758" y="478080"/>
                  </a:lnTo>
                  <a:lnTo>
                    <a:pt x="14339" y="478080"/>
                  </a:lnTo>
                  <a:lnTo>
                    <a:pt x="14339" y="447354"/>
                  </a:lnTo>
                  <a:lnTo>
                    <a:pt x="38920" y="447354"/>
                  </a:lnTo>
                  <a:lnTo>
                    <a:pt x="38920" y="422773"/>
                  </a:lnTo>
                  <a:lnTo>
                    <a:pt x="69646" y="422773"/>
                  </a:lnTo>
                  <a:close/>
                  <a:moveTo>
                    <a:pt x="362031" y="193354"/>
                  </a:moveTo>
                  <a:cubicBezTo>
                    <a:pt x="362031" y="193354"/>
                    <a:pt x="362031" y="193354"/>
                    <a:pt x="436842" y="193354"/>
                  </a:cubicBezTo>
                  <a:cubicBezTo>
                    <a:pt x="446816" y="193354"/>
                    <a:pt x="456791" y="203368"/>
                    <a:pt x="456791" y="213383"/>
                  </a:cubicBezTo>
                  <a:cubicBezTo>
                    <a:pt x="456791" y="213383"/>
                    <a:pt x="456791" y="213383"/>
                    <a:pt x="456791" y="233411"/>
                  </a:cubicBezTo>
                  <a:cubicBezTo>
                    <a:pt x="456791" y="233411"/>
                    <a:pt x="456791" y="233411"/>
                    <a:pt x="436842" y="233411"/>
                  </a:cubicBezTo>
                  <a:cubicBezTo>
                    <a:pt x="436842" y="233411"/>
                    <a:pt x="436842" y="233411"/>
                    <a:pt x="436842" y="373612"/>
                  </a:cubicBezTo>
                  <a:lnTo>
                    <a:pt x="362031" y="373612"/>
                  </a:lnTo>
                  <a:cubicBezTo>
                    <a:pt x="362031" y="373612"/>
                    <a:pt x="362031" y="373612"/>
                    <a:pt x="362031" y="233411"/>
                  </a:cubicBezTo>
                  <a:cubicBezTo>
                    <a:pt x="362031" y="233411"/>
                    <a:pt x="362031" y="233411"/>
                    <a:pt x="342081" y="233411"/>
                  </a:cubicBezTo>
                  <a:cubicBezTo>
                    <a:pt x="342081" y="233411"/>
                    <a:pt x="342081" y="233411"/>
                    <a:pt x="342081" y="213383"/>
                  </a:cubicBezTo>
                  <a:cubicBezTo>
                    <a:pt x="342081" y="203368"/>
                    <a:pt x="352056" y="193354"/>
                    <a:pt x="362031" y="193354"/>
                  </a:cubicBezTo>
                  <a:close/>
                  <a:moveTo>
                    <a:pt x="218644" y="193354"/>
                  </a:moveTo>
                  <a:cubicBezTo>
                    <a:pt x="218644" y="193354"/>
                    <a:pt x="218644" y="193354"/>
                    <a:pt x="293455" y="193354"/>
                  </a:cubicBezTo>
                  <a:cubicBezTo>
                    <a:pt x="303429" y="193354"/>
                    <a:pt x="313404" y="203368"/>
                    <a:pt x="313404" y="213383"/>
                  </a:cubicBezTo>
                  <a:cubicBezTo>
                    <a:pt x="313404" y="213383"/>
                    <a:pt x="313404" y="213383"/>
                    <a:pt x="313404" y="233411"/>
                  </a:cubicBezTo>
                  <a:cubicBezTo>
                    <a:pt x="313404" y="233411"/>
                    <a:pt x="313404" y="233411"/>
                    <a:pt x="293455" y="233411"/>
                  </a:cubicBezTo>
                  <a:cubicBezTo>
                    <a:pt x="293455" y="233411"/>
                    <a:pt x="293455" y="233411"/>
                    <a:pt x="293455" y="373612"/>
                  </a:cubicBezTo>
                  <a:lnTo>
                    <a:pt x="213656" y="373612"/>
                  </a:lnTo>
                  <a:cubicBezTo>
                    <a:pt x="213656" y="373612"/>
                    <a:pt x="213656" y="373612"/>
                    <a:pt x="213656" y="233411"/>
                  </a:cubicBezTo>
                  <a:cubicBezTo>
                    <a:pt x="213656" y="233411"/>
                    <a:pt x="213656" y="233411"/>
                    <a:pt x="198694" y="233411"/>
                  </a:cubicBezTo>
                  <a:cubicBezTo>
                    <a:pt x="198694" y="233411"/>
                    <a:pt x="198694" y="233411"/>
                    <a:pt x="198694" y="213383"/>
                  </a:cubicBezTo>
                  <a:cubicBezTo>
                    <a:pt x="198694" y="203368"/>
                    <a:pt x="208669" y="193354"/>
                    <a:pt x="218644" y="193354"/>
                  </a:cubicBezTo>
                  <a:close/>
                  <a:moveTo>
                    <a:pt x="73208" y="193354"/>
                  </a:moveTo>
                  <a:cubicBezTo>
                    <a:pt x="73208" y="193354"/>
                    <a:pt x="73208" y="193354"/>
                    <a:pt x="148019" y="193354"/>
                  </a:cubicBezTo>
                  <a:cubicBezTo>
                    <a:pt x="157993" y="193354"/>
                    <a:pt x="167968" y="203368"/>
                    <a:pt x="167968" y="213383"/>
                  </a:cubicBezTo>
                  <a:cubicBezTo>
                    <a:pt x="167968" y="213383"/>
                    <a:pt x="167968" y="213383"/>
                    <a:pt x="167968" y="233411"/>
                  </a:cubicBezTo>
                  <a:cubicBezTo>
                    <a:pt x="167968" y="233411"/>
                    <a:pt x="167968" y="233411"/>
                    <a:pt x="148019" y="233411"/>
                  </a:cubicBezTo>
                  <a:cubicBezTo>
                    <a:pt x="148019" y="233411"/>
                    <a:pt x="148019" y="233411"/>
                    <a:pt x="148019" y="373612"/>
                  </a:cubicBezTo>
                  <a:lnTo>
                    <a:pt x="73208" y="373612"/>
                  </a:lnTo>
                  <a:cubicBezTo>
                    <a:pt x="73208" y="373612"/>
                    <a:pt x="73208" y="373612"/>
                    <a:pt x="73208" y="233411"/>
                  </a:cubicBezTo>
                  <a:cubicBezTo>
                    <a:pt x="73208" y="233411"/>
                    <a:pt x="73208" y="233411"/>
                    <a:pt x="53258" y="233411"/>
                  </a:cubicBezTo>
                  <a:cubicBezTo>
                    <a:pt x="53258" y="233411"/>
                    <a:pt x="53258" y="233411"/>
                    <a:pt x="53258" y="213383"/>
                  </a:cubicBezTo>
                  <a:cubicBezTo>
                    <a:pt x="53258" y="203368"/>
                    <a:pt x="63233" y="193354"/>
                    <a:pt x="73208" y="193354"/>
                  </a:cubicBezTo>
                  <a:close/>
                  <a:moveTo>
                    <a:pt x="234079" y="68402"/>
                  </a:moveTo>
                  <a:cubicBezTo>
                    <a:pt x="234079" y="68402"/>
                    <a:pt x="234079" y="68402"/>
                    <a:pt x="169334" y="108199"/>
                  </a:cubicBezTo>
                  <a:cubicBezTo>
                    <a:pt x="169334" y="108199"/>
                    <a:pt x="169334" y="108199"/>
                    <a:pt x="169334" y="113174"/>
                  </a:cubicBezTo>
                  <a:cubicBezTo>
                    <a:pt x="169334" y="113174"/>
                    <a:pt x="169334" y="113174"/>
                    <a:pt x="174314" y="113174"/>
                  </a:cubicBezTo>
                  <a:lnTo>
                    <a:pt x="333687" y="113174"/>
                  </a:lnTo>
                  <a:cubicBezTo>
                    <a:pt x="338667" y="113174"/>
                    <a:pt x="338667" y="113174"/>
                    <a:pt x="338667" y="113174"/>
                  </a:cubicBezTo>
                  <a:cubicBezTo>
                    <a:pt x="338667" y="108199"/>
                    <a:pt x="338667" y="108199"/>
                    <a:pt x="338667" y="108199"/>
                  </a:cubicBezTo>
                  <a:cubicBezTo>
                    <a:pt x="338667" y="108199"/>
                    <a:pt x="338667" y="108199"/>
                    <a:pt x="273922" y="68402"/>
                  </a:cubicBezTo>
                  <a:cubicBezTo>
                    <a:pt x="258981" y="63428"/>
                    <a:pt x="249020" y="63428"/>
                    <a:pt x="234079" y="68402"/>
                  </a:cubicBezTo>
                  <a:close/>
                  <a:moveTo>
                    <a:pt x="234079" y="3732"/>
                  </a:moveTo>
                  <a:cubicBezTo>
                    <a:pt x="249020" y="-1243"/>
                    <a:pt x="258981" y="-1243"/>
                    <a:pt x="273922" y="3732"/>
                  </a:cubicBezTo>
                  <a:lnTo>
                    <a:pt x="488079" y="123123"/>
                  </a:lnTo>
                  <a:cubicBezTo>
                    <a:pt x="498039" y="128098"/>
                    <a:pt x="508000" y="143022"/>
                    <a:pt x="508000" y="157946"/>
                  </a:cubicBezTo>
                  <a:cubicBezTo>
                    <a:pt x="508000" y="157946"/>
                    <a:pt x="508000" y="157946"/>
                    <a:pt x="508000" y="172870"/>
                  </a:cubicBezTo>
                  <a:cubicBezTo>
                    <a:pt x="508000" y="172870"/>
                    <a:pt x="508000" y="172870"/>
                    <a:pt x="0" y="172870"/>
                  </a:cubicBezTo>
                  <a:cubicBezTo>
                    <a:pt x="0" y="172870"/>
                    <a:pt x="0" y="172870"/>
                    <a:pt x="0" y="157946"/>
                  </a:cubicBezTo>
                  <a:cubicBezTo>
                    <a:pt x="0" y="143022"/>
                    <a:pt x="9961" y="128098"/>
                    <a:pt x="19922" y="123123"/>
                  </a:cubicBezTo>
                  <a:cubicBezTo>
                    <a:pt x="19922" y="123123"/>
                    <a:pt x="19922" y="123123"/>
                    <a:pt x="234079" y="3732"/>
                  </a:cubicBezTo>
                  <a:close/>
                </a:path>
              </a:pathLst>
            </a:custGeom>
            <a:solidFill>
              <a:schemeClr val="bg1"/>
            </a:solidFill>
            <a:ln>
              <a:noFill/>
            </a:ln>
            <a:extLst/>
          </p:spPr>
          <p:txBody>
            <a:bodyPr anchor="ctr"/>
            <a:lstStyle/>
            <a:p>
              <a:pPr algn="ctr"/>
              <a:endParaRPr/>
            </a:p>
          </p:txBody>
        </p:sp>
        <p:sp>
          <p:nvSpPr>
            <p:cNvPr id="7" name="任意多边形: 形状 41">
              <a:extLst>
                <a:ext uri="{FF2B5EF4-FFF2-40B4-BE49-F238E27FC236}">
                  <a16:creationId xmlns:a16="http://schemas.microsoft.com/office/drawing/2014/main" id="{5E5AC182-F6BC-4E2E-8B4B-A9D058C11C9A}"/>
                </a:ext>
              </a:extLst>
            </p:cNvPr>
            <p:cNvSpPr>
              <a:spLocks/>
            </p:cNvSpPr>
            <p:nvPr/>
          </p:nvSpPr>
          <p:spPr>
            <a:xfrm>
              <a:off x="6520718" y="2225125"/>
              <a:ext cx="322589" cy="306187"/>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1"/>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a:miter lim="400000"/>
            </a:ln>
          </p:spPr>
          <p:txBody>
            <a:bodyPr anchor="ctr"/>
            <a:lstStyle/>
            <a:p>
              <a:pPr algn="ctr"/>
              <a:endParaRPr/>
            </a:p>
          </p:txBody>
        </p:sp>
        <p:sp>
          <p:nvSpPr>
            <p:cNvPr id="8" name="任意多边形: 形状 42">
              <a:extLst>
                <a:ext uri="{FF2B5EF4-FFF2-40B4-BE49-F238E27FC236}">
                  <a16:creationId xmlns:a16="http://schemas.microsoft.com/office/drawing/2014/main" id="{8203A396-08B6-4061-B3D3-270EFCA6404E}"/>
                </a:ext>
              </a:extLst>
            </p:cNvPr>
            <p:cNvSpPr>
              <a:spLocks/>
            </p:cNvSpPr>
            <p:nvPr/>
          </p:nvSpPr>
          <p:spPr bwMode="auto">
            <a:xfrm>
              <a:off x="7178250" y="3485486"/>
              <a:ext cx="322589" cy="306187"/>
            </a:xfrm>
            <a:custGeom>
              <a:avLst/>
              <a:gdLst>
                <a:gd name="T0" fmla="*/ 48 w 48"/>
                <a:gd name="T1" fmla="*/ 38 h 41"/>
                <a:gd name="T2" fmla="*/ 45 w 48"/>
                <a:gd name="T3" fmla="*/ 41 h 41"/>
                <a:gd name="T4" fmla="*/ 37 w 48"/>
                <a:gd name="T5" fmla="*/ 41 h 41"/>
                <a:gd name="T6" fmla="*/ 34 w 48"/>
                <a:gd name="T7" fmla="*/ 38 h 41"/>
                <a:gd name="T8" fmla="*/ 34 w 48"/>
                <a:gd name="T9" fmla="*/ 30 h 41"/>
                <a:gd name="T10" fmla="*/ 37 w 48"/>
                <a:gd name="T11" fmla="*/ 27 h 41"/>
                <a:gd name="T12" fmla="*/ 39 w 48"/>
                <a:gd name="T13" fmla="*/ 27 h 41"/>
                <a:gd name="T14" fmla="*/ 39 w 48"/>
                <a:gd name="T15" fmla="*/ 22 h 41"/>
                <a:gd name="T16" fmla="*/ 25 w 48"/>
                <a:gd name="T17" fmla="*/ 22 h 41"/>
                <a:gd name="T18" fmla="*/ 25 w 48"/>
                <a:gd name="T19" fmla="*/ 27 h 41"/>
                <a:gd name="T20" fmla="*/ 28 w 48"/>
                <a:gd name="T21" fmla="*/ 27 h 41"/>
                <a:gd name="T22" fmla="*/ 31 w 48"/>
                <a:gd name="T23" fmla="*/ 30 h 41"/>
                <a:gd name="T24" fmla="*/ 31 w 48"/>
                <a:gd name="T25" fmla="*/ 38 h 41"/>
                <a:gd name="T26" fmla="*/ 28 w 48"/>
                <a:gd name="T27" fmla="*/ 41 h 41"/>
                <a:gd name="T28" fmla="*/ 19 w 48"/>
                <a:gd name="T29" fmla="*/ 41 h 41"/>
                <a:gd name="T30" fmla="*/ 17 w 48"/>
                <a:gd name="T31" fmla="*/ 38 h 41"/>
                <a:gd name="T32" fmla="*/ 17 w 48"/>
                <a:gd name="T33" fmla="*/ 30 h 41"/>
                <a:gd name="T34" fmla="*/ 19 w 48"/>
                <a:gd name="T35" fmla="*/ 27 h 41"/>
                <a:gd name="T36" fmla="*/ 22 w 48"/>
                <a:gd name="T37" fmla="*/ 27 h 41"/>
                <a:gd name="T38" fmla="*/ 22 w 48"/>
                <a:gd name="T39" fmla="*/ 22 h 41"/>
                <a:gd name="T40" fmla="*/ 8 w 48"/>
                <a:gd name="T41" fmla="*/ 22 h 41"/>
                <a:gd name="T42" fmla="*/ 8 w 48"/>
                <a:gd name="T43" fmla="*/ 27 h 41"/>
                <a:gd name="T44" fmla="*/ 11 w 48"/>
                <a:gd name="T45" fmla="*/ 27 h 41"/>
                <a:gd name="T46" fmla="*/ 13 w 48"/>
                <a:gd name="T47" fmla="*/ 30 h 41"/>
                <a:gd name="T48" fmla="*/ 13 w 48"/>
                <a:gd name="T49" fmla="*/ 38 h 41"/>
                <a:gd name="T50" fmla="*/ 11 w 48"/>
                <a:gd name="T51" fmla="*/ 41 h 41"/>
                <a:gd name="T52" fmla="*/ 2 w 48"/>
                <a:gd name="T53" fmla="*/ 41 h 41"/>
                <a:gd name="T54" fmla="*/ 0 w 48"/>
                <a:gd name="T55" fmla="*/ 38 h 41"/>
                <a:gd name="T56" fmla="*/ 0 w 48"/>
                <a:gd name="T57" fmla="*/ 30 h 41"/>
                <a:gd name="T58" fmla="*/ 2 w 48"/>
                <a:gd name="T59" fmla="*/ 27 h 41"/>
                <a:gd name="T60" fmla="*/ 5 w 48"/>
                <a:gd name="T61" fmla="*/ 27 h 41"/>
                <a:gd name="T62" fmla="*/ 5 w 48"/>
                <a:gd name="T63" fmla="*/ 22 h 41"/>
                <a:gd name="T64" fmla="*/ 8 w 48"/>
                <a:gd name="T65" fmla="*/ 19 h 41"/>
                <a:gd name="T66" fmla="*/ 22 w 48"/>
                <a:gd name="T67" fmla="*/ 19 h 41"/>
                <a:gd name="T68" fmla="*/ 22 w 48"/>
                <a:gd name="T69" fmla="*/ 13 h 41"/>
                <a:gd name="T70" fmla="*/ 19 w 48"/>
                <a:gd name="T71" fmla="*/ 13 h 41"/>
                <a:gd name="T72" fmla="*/ 17 w 48"/>
                <a:gd name="T73" fmla="*/ 11 h 41"/>
                <a:gd name="T74" fmla="*/ 17 w 48"/>
                <a:gd name="T75" fmla="*/ 2 h 41"/>
                <a:gd name="T76" fmla="*/ 19 w 48"/>
                <a:gd name="T77" fmla="*/ 0 h 41"/>
                <a:gd name="T78" fmla="*/ 28 w 48"/>
                <a:gd name="T79" fmla="*/ 0 h 41"/>
                <a:gd name="T80" fmla="*/ 31 w 48"/>
                <a:gd name="T81" fmla="*/ 2 h 41"/>
                <a:gd name="T82" fmla="*/ 31 w 48"/>
                <a:gd name="T83" fmla="*/ 11 h 41"/>
                <a:gd name="T84" fmla="*/ 28 w 48"/>
                <a:gd name="T85" fmla="*/ 13 h 41"/>
                <a:gd name="T86" fmla="*/ 25 w 48"/>
                <a:gd name="T87" fmla="*/ 13 h 41"/>
                <a:gd name="T88" fmla="*/ 25 w 48"/>
                <a:gd name="T89" fmla="*/ 19 h 41"/>
                <a:gd name="T90" fmla="*/ 39 w 48"/>
                <a:gd name="T91" fmla="*/ 19 h 41"/>
                <a:gd name="T92" fmla="*/ 43 w 48"/>
                <a:gd name="T93" fmla="*/ 22 h 41"/>
                <a:gd name="T94" fmla="*/ 43 w 48"/>
                <a:gd name="T95" fmla="*/ 27 h 41"/>
                <a:gd name="T96" fmla="*/ 45 w 48"/>
                <a:gd name="T97" fmla="*/ 27 h 41"/>
                <a:gd name="T98" fmla="*/ 48 w 48"/>
                <a:gd name="T99" fmla="*/ 30 h 41"/>
                <a:gd name="T100" fmla="*/ 48 w 48"/>
                <a:gd name="T10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41">
                  <a:moveTo>
                    <a:pt x="48" y="38"/>
                  </a:moveTo>
                  <a:cubicBezTo>
                    <a:pt x="48" y="40"/>
                    <a:pt x="47" y="41"/>
                    <a:pt x="45" y="41"/>
                  </a:cubicBezTo>
                  <a:cubicBezTo>
                    <a:pt x="37" y="41"/>
                    <a:pt x="37" y="41"/>
                    <a:pt x="37" y="41"/>
                  </a:cubicBezTo>
                  <a:cubicBezTo>
                    <a:pt x="35" y="41"/>
                    <a:pt x="34" y="40"/>
                    <a:pt x="34" y="38"/>
                  </a:cubicBezTo>
                  <a:cubicBezTo>
                    <a:pt x="34" y="30"/>
                    <a:pt x="34" y="30"/>
                    <a:pt x="34" y="30"/>
                  </a:cubicBezTo>
                  <a:cubicBezTo>
                    <a:pt x="34" y="28"/>
                    <a:pt x="35" y="27"/>
                    <a:pt x="37" y="27"/>
                  </a:cubicBezTo>
                  <a:cubicBezTo>
                    <a:pt x="39" y="27"/>
                    <a:pt x="39" y="27"/>
                    <a:pt x="39" y="27"/>
                  </a:cubicBezTo>
                  <a:cubicBezTo>
                    <a:pt x="39" y="22"/>
                    <a:pt x="39" y="22"/>
                    <a:pt x="39" y="22"/>
                  </a:cubicBezTo>
                  <a:cubicBezTo>
                    <a:pt x="25" y="22"/>
                    <a:pt x="25" y="22"/>
                    <a:pt x="25" y="22"/>
                  </a:cubicBezTo>
                  <a:cubicBezTo>
                    <a:pt x="25" y="27"/>
                    <a:pt x="25" y="27"/>
                    <a:pt x="25" y="27"/>
                  </a:cubicBezTo>
                  <a:cubicBezTo>
                    <a:pt x="28" y="27"/>
                    <a:pt x="28" y="27"/>
                    <a:pt x="28" y="27"/>
                  </a:cubicBezTo>
                  <a:cubicBezTo>
                    <a:pt x="29" y="27"/>
                    <a:pt x="31" y="28"/>
                    <a:pt x="31" y="30"/>
                  </a:cubicBezTo>
                  <a:cubicBezTo>
                    <a:pt x="31" y="38"/>
                    <a:pt x="31" y="38"/>
                    <a:pt x="31" y="38"/>
                  </a:cubicBezTo>
                  <a:cubicBezTo>
                    <a:pt x="31" y="40"/>
                    <a:pt x="29" y="41"/>
                    <a:pt x="28" y="41"/>
                  </a:cubicBezTo>
                  <a:cubicBezTo>
                    <a:pt x="19" y="41"/>
                    <a:pt x="19" y="41"/>
                    <a:pt x="19" y="41"/>
                  </a:cubicBezTo>
                  <a:cubicBezTo>
                    <a:pt x="18" y="41"/>
                    <a:pt x="17" y="40"/>
                    <a:pt x="17" y="38"/>
                  </a:cubicBezTo>
                  <a:cubicBezTo>
                    <a:pt x="17" y="30"/>
                    <a:pt x="17" y="30"/>
                    <a:pt x="17" y="30"/>
                  </a:cubicBezTo>
                  <a:cubicBezTo>
                    <a:pt x="17" y="28"/>
                    <a:pt x="18" y="27"/>
                    <a:pt x="19" y="27"/>
                  </a:cubicBezTo>
                  <a:cubicBezTo>
                    <a:pt x="22" y="27"/>
                    <a:pt x="22" y="27"/>
                    <a:pt x="22" y="27"/>
                  </a:cubicBezTo>
                  <a:cubicBezTo>
                    <a:pt x="22" y="22"/>
                    <a:pt x="22" y="22"/>
                    <a:pt x="22" y="22"/>
                  </a:cubicBezTo>
                  <a:cubicBezTo>
                    <a:pt x="8" y="22"/>
                    <a:pt x="8" y="22"/>
                    <a:pt x="8" y="22"/>
                  </a:cubicBezTo>
                  <a:cubicBezTo>
                    <a:pt x="8" y="27"/>
                    <a:pt x="8" y="27"/>
                    <a:pt x="8" y="27"/>
                  </a:cubicBezTo>
                  <a:cubicBezTo>
                    <a:pt x="11" y="27"/>
                    <a:pt x="11" y="27"/>
                    <a:pt x="11" y="27"/>
                  </a:cubicBezTo>
                  <a:cubicBezTo>
                    <a:pt x="12" y="27"/>
                    <a:pt x="13" y="28"/>
                    <a:pt x="13" y="30"/>
                  </a:cubicBezTo>
                  <a:cubicBezTo>
                    <a:pt x="13" y="38"/>
                    <a:pt x="13" y="38"/>
                    <a:pt x="13" y="38"/>
                  </a:cubicBezTo>
                  <a:cubicBezTo>
                    <a:pt x="13" y="40"/>
                    <a:pt x="12" y="41"/>
                    <a:pt x="11" y="41"/>
                  </a:cubicBezTo>
                  <a:cubicBezTo>
                    <a:pt x="2" y="41"/>
                    <a:pt x="2" y="41"/>
                    <a:pt x="2" y="41"/>
                  </a:cubicBezTo>
                  <a:cubicBezTo>
                    <a:pt x="1" y="41"/>
                    <a:pt x="0" y="40"/>
                    <a:pt x="0" y="38"/>
                  </a:cubicBezTo>
                  <a:cubicBezTo>
                    <a:pt x="0" y="30"/>
                    <a:pt x="0" y="30"/>
                    <a:pt x="0" y="30"/>
                  </a:cubicBezTo>
                  <a:cubicBezTo>
                    <a:pt x="0" y="28"/>
                    <a:pt x="1" y="27"/>
                    <a:pt x="2" y="27"/>
                  </a:cubicBezTo>
                  <a:cubicBezTo>
                    <a:pt x="5" y="27"/>
                    <a:pt x="5" y="27"/>
                    <a:pt x="5" y="27"/>
                  </a:cubicBezTo>
                  <a:cubicBezTo>
                    <a:pt x="5" y="22"/>
                    <a:pt x="5" y="22"/>
                    <a:pt x="5" y="22"/>
                  </a:cubicBezTo>
                  <a:cubicBezTo>
                    <a:pt x="5" y="20"/>
                    <a:pt x="6" y="19"/>
                    <a:pt x="8" y="19"/>
                  </a:cubicBezTo>
                  <a:cubicBezTo>
                    <a:pt x="22" y="19"/>
                    <a:pt x="22" y="19"/>
                    <a:pt x="22" y="19"/>
                  </a:cubicBezTo>
                  <a:cubicBezTo>
                    <a:pt x="22" y="13"/>
                    <a:pt x="22" y="13"/>
                    <a:pt x="22" y="13"/>
                  </a:cubicBezTo>
                  <a:cubicBezTo>
                    <a:pt x="19" y="13"/>
                    <a:pt x="19" y="13"/>
                    <a:pt x="19" y="13"/>
                  </a:cubicBezTo>
                  <a:cubicBezTo>
                    <a:pt x="18" y="13"/>
                    <a:pt x="17" y="12"/>
                    <a:pt x="17" y="11"/>
                  </a:cubicBezTo>
                  <a:cubicBezTo>
                    <a:pt x="17" y="2"/>
                    <a:pt x="17" y="2"/>
                    <a:pt x="17" y="2"/>
                  </a:cubicBezTo>
                  <a:cubicBezTo>
                    <a:pt x="17" y="1"/>
                    <a:pt x="18" y="0"/>
                    <a:pt x="19" y="0"/>
                  </a:cubicBezTo>
                  <a:cubicBezTo>
                    <a:pt x="28" y="0"/>
                    <a:pt x="28" y="0"/>
                    <a:pt x="28" y="0"/>
                  </a:cubicBezTo>
                  <a:cubicBezTo>
                    <a:pt x="29" y="0"/>
                    <a:pt x="31" y="1"/>
                    <a:pt x="31" y="2"/>
                  </a:cubicBezTo>
                  <a:cubicBezTo>
                    <a:pt x="31" y="11"/>
                    <a:pt x="31" y="11"/>
                    <a:pt x="31" y="11"/>
                  </a:cubicBezTo>
                  <a:cubicBezTo>
                    <a:pt x="31" y="12"/>
                    <a:pt x="29" y="13"/>
                    <a:pt x="28" y="13"/>
                  </a:cubicBezTo>
                  <a:cubicBezTo>
                    <a:pt x="25" y="13"/>
                    <a:pt x="25" y="13"/>
                    <a:pt x="25" y="13"/>
                  </a:cubicBezTo>
                  <a:cubicBezTo>
                    <a:pt x="25" y="19"/>
                    <a:pt x="25" y="19"/>
                    <a:pt x="25" y="19"/>
                  </a:cubicBezTo>
                  <a:cubicBezTo>
                    <a:pt x="39" y="19"/>
                    <a:pt x="39" y="19"/>
                    <a:pt x="39" y="19"/>
                  </a:cubicBezTo>
                  <a:cubicBezTo>
                    <a:pt x="41" y="19"/>
                    <a:pt x="43" y="20"/>
                    <a:pt x="43" y="22"/>
                  </a:cubicBezTo>
                  <a:cubicBezTo>
                    <a:pt x="43" y="27"/>
                    <a:pt x="43" y="27"/>
                    <a:pt x="43" y="27"/>
                  </a:cubicBezTo>
                  <a:cubicBezTo>
                    <a:pt x="45" y="27"/>
                    <a:pt x="45" y="27"/>
                    <a:pt x="45" y="27"/>
                  </a:cubicBezTo>
                  <a:cubicBezTo>
                    <a:pt x="47" y="27"/>
                    <a:pt x="48" y="28"/>
                    <a:pt x="48" y="30"/>
                  </a:cubicBezTo>
                  <a:lnTo>
                    <a:pt x="48" y="38"/>
                  </a:lnTo>
                  <a:close/>
                </a:path>
              </a:pathLst>
            </a:custGeom>
            <a:solidFill>
              <a:schemeClr val="bg1"/>
            </a:solidFill>
            <a:ln>
              <a:noFill/>
            </a:ln>
          </p:spPr>
          <p:txBody>
            <a:bodyPr anchor="ctr"/>
            <a:lstStyle/>
            <a:p>
              <a:pPr algn="ctr"/>
              <a:endParaRPr/>
            </a:p>
          </p:txBody>
        </p:sp>
        <p:sp>
          <p:nvSpPr>
            <p:cNvPr id="9" name="任意多边形: 形状 43">
              <a:extLst>
                <a:ext uri="{FF2B5EF4-FFF2-40B4-BE49-F238E27FC236}">
                  <a16:creationId xmlns:a16="http://schemas.microsoft.com/office/drawing/2014/main" id="{F0517957-A6E9-4E79-B004-E40F816E232D}"/>
                </a:ext>
              </a:extLst>
            </p:cNvPr>
            <p:cNvSpPr>
              <a:spLocks/>
            </p:cNvSpPr>
            <p:nvPr/>
          </p:nvSpPr>
          <p:spPr bwMode="auto">
            <a:xfrm>
              <a:off x="6489265" y="4822034"/>
              <a:ext cx="322589" cy="306187"/>
            </a:xfrm>
            <a:custGeom>
              <a:avLst/>
              <a:gdLst>
                <a:gd name="T0" fmla="*/ 9 w 52"/>
                <a:gd name="T1" fmla="*/ 28 h 48"/>
                <a:gd name="T2" fmla="*/ 5 w 52"/>
                <a:gd name="T3" fmla="*/ 28 h 48"/>
                <a:gd name="T4" fmla="*/ 0 w 52"/>
                <a:gd name="T5" fmla="*/ 23 h 48"/>
                <a:gd name="T6" fmla="*/ 4 w 52"/>
                <a:gd name="T7" fmla="*/ 14 h 48"/>
                <a:gd name="T8" fmla="*/ 11 w 52"/>
                <a:gd name="T9" fmla="*/ 16 h 48"/>
                <a:gd name="T10" fmla="*/ 14 w 52"/>
                <a:gd name="T11" fmla="*/ 16 h 48"/>
                <a:gd name="T12" fmla="*/ 14 w 52"/>
                <a:gd name="T13" fmla="*/ 17 h 48"/>
                <a:gd name="T14" fmla="*/ 16 w 52"/>
                <a:gd name="T15" fmla="*/ 24 h 48"/>
                <a:gd name="T16" fmla="*/ 9 w 52"/>
                <a:gd name="T17" fmla="*/ 28 h 48"/>
                <a:gd name="T18" fmla="*/ 11 w 52"/>
                <a:gd name="T19" fmla="*/ 14 h 48"/>
                <a:gd name="T20" fmla="*/ 4 w 52"/>
                <a:gd name="T21" fmla="*/ 7 h 48"/>
                <a:gd name="T22" fmla="*/ 11 w 52"/>
                <a:gd name="T23" fmla="*/ 0 h 48"/>
                <a:gd name="T24" fmla="*/ 17 w 52"/>
                <a:gd name="T25" fmla="*/ 7 h 48"/>
                <a:gd name="T26" fmla="*/ 11 w 52"/>
                <a:gd name="T27" fmla="*/ 14 h 48"/>
                <a:gd name="T28" fmla="*/ 38 w 52"/>
                <a:gd name="T29" fmla="*/ 48 h 48"/>
                <a:gd name="T30" fmla="*/ 14 w 52"/>
                <a:gd name="T31" fmla="*/ 48 h 48"/>
                <a:gd name="T32" fmla="*/ 7 w 52"/>
                <a:gd name="T33" fmla="*/ 41 h 48"/>
                <a:gd name="T34" fmla="*/ 16 w 52"/>
                <a:gd name="T35" fmla="*/ 26 h 48"/>
                <a:gd name="T36" fmla="*/ 26 w 52"/>
                <a:gd name="T37" fmla="*/ 30 h 48"/>
                <a:gd name="T38" fmla="*/ 36 w 52"/>
                <a:gd name="T39" fmla="*/ 26 h 48"/>
                <a:gd name="T40" fmla="*/ 45 w 52"/>
                <a:gd name="T41" fmla="*/ 41 h 48"/>
                <a:gd name="T42" fmla="*/ 38 w 52"/>
                <a:gd name="T43" fmla="*/ 48 h 48"/>
                <a:gd name="T44" fmla="*/ 26 w 52"/>
                <a:gd name="T45" fmla="*/ 28 h 48"/>
                <a:gd name="T46" fmla="*/ 16 w 52"/>
                <a:gd name="T47" fmla="*/ 17 h 48"/>
                <a:gd name="T48" fmla="*/ 26 w 52"/>
                <a:gd name="T49" fmla="*/ 7 h 48"/>
                <a:gd name="T50" fmla="*/ 36 w 52"/>
                <a:gd name="T51" fmla="*/ 17 h 48"/>
                <a:gd name="T52" fmla="*/ 26 w 52"/>
                <a:gd name="T53" fmla="*/ 28 h 48"/>
                <a:gd name="T54" fmla="*/ 41 w 52"/>
                <a:gd name="T55" fmla="*/ 14 h 48"/>
                <a:gd name="T56" fmla="*/ 35 w 52"/>
                <a:gd name="T57" fmla="*/ 7 h 48"/>
                <a:gd name="T58" fmla="*/ 41 w 52"/>
                <a:gd name="T59" fmla="*/ 0 h 48"/>
                <a:gd name="T60" fmla="*/ 48 w 52"/>
                <a:gd name="T61" fmla="*/ 7 h 48"/>
                <a:gd name="T62" fmla="*/ 41 w 52"/>
                <a:gd name="T63" fmla="*/ 14 h 48"/>
                <a:gd name="T64" fmla="*/ 46 w 52"/>
                <a:gd name="T65" fmla="*/ 28 h 48"/>
                <a:gd name="T66" fmla="*/ 43 w 52"/>
                <a:gd name="T67" fmla="*/ 28 h 48"/>
                <a:gd name="T68" fmla="*/ 36 w 52"/>
                <a:gd name="T69" fmla="*/ 24 h 48"/>
                <a:gd name="T70" fmla="*/ 38 w 52"/>
                <a:gd name="T71" fmla="*/ 17 h 48"/>
                <a:gd name="T72" fmla="*/ 38 w 52"/>
                <a:gd name="T73" fmla="*/ 16 h 48"/>
                <a:gd name="T74" fmla="*/ 41 w 52"/>
                <a:gd name="T75" fmla="*/ 16 h 48"/>
                <a:gd name="T76" fmla="*/ 48 w 52"/>
                <a:gd name="T77" fmla="*/ 14 h 48"/>
                <a:gd name="T78" fmla="*/ 52 w 52"/>
                <a:gd name="T79" fmla="*/ 23 h 48"/>
                <a:gd name="T80" fmla="*/ 46 w 52"/>
                <a:gd name="T81"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 h="48">
                  <a:moveTo>
                    <a:pt x="9" y="28"/>
                  </a:moveTo>
                  <a:cubicBezTo>
                    <a:pt x="5" y="28"/>
                    <a:pt x="5" y="28"/>
                    <a:pt x="5" y="28"/>
                  </a:cubicBezTo>
                  <a:cubicBezTo>
                    <a:pt x="3" y="28"/>
                    <a:pt x="0" y="26"/>
                    <a:pt x="0" y="23"/>
                  </a:cubicBezTo>
                  <a:cubicBezTo>
                    <a:pt x="0" y="21"/>
                    <a:pt x="0" y="14"/>
                    <a:pt x="4" y="14"/>
                  </a:cubicBezTo>
                  <a:cubicBezTo>
                    <a:pt x="4" y="14"/>
                    <a:pt x="7" y="16"/>
                    <a:pt x="11" y="16"/>
                  </a:cubicBezTo>
                  <a:cubicBezTo>
                    <a:pt x="12" y="16"/>
                    <a:pt x="13" y="16"/>
                    <a:pt x="14" y="16"/>
                  </a:cubicBezTo>
                  <a:cubicBezTo>
                    <a:pt x="14" y="16"/>
                    <a:pt x="14" y="17"/>
                    <a:pt x="14" y="17"/>
                  </a:cubicBezTo>
                  <a:cubicBezTo>
                    <a:pt x="14" y="20"/>
                    <a:pt x="15" y="22"/>
                    <a:pt x="16" y="24"/>
                  </a:cubicBezTo>
                  <a:cubicBezTo>
                    <a:pt x="13" y="24"/>
                    <a:pt x="11" y="26"/>
                    <a:pt x="9" y="28"/>
                  </a:cubicBezTo>
                  <a:close/>
                  <a:moveTo>
                    <a:pt x="11" y="14"/>
                  </a:moveTo>
                  <a:cubicBezTo>
                    <a:pt x="7" y="14"/>
                    <a:pt x="4" y="11"/>
                    <a:pt x="4" y="7"/>
                  </a:cubicBezTo>
                  <a:cubicBezTo>
                    <a:pt x="4" y="3"/>
                    <a:pt x="7" y="0"/>
                    <a:pt x="11" y="0"/>
                  </a:cubicBezTo>
                  <a:cubicBezTo>
                    <a:pt x="14" y="0"/>
                    <a:pt x="17" y="3"/>
                    <a:pt x="17" y="7"/>
                  </a:cubicBezTo>
                  <a:cubicBezTo>
                    <a:pt x="17" y="11"/>
                    <a:pt x="14" y="14"/>
                    <a:pt x="11" y="14"/>
                  </a:cubicBezTo>
                  <a:close/>
                  <a:moveTo>
                    <a:pt x="38" y="48"/>
                  </a:moveTo>
                  <a:cubicBezTo>
                    <a:pt x="14" y="48"/>
                    <a:pt x="14" y="48"/>
                    <a:pt x="14" y="48"/>
                  </a:cubicBezTo>
                  <a:cubicBezTo>
                    <a:pt x="10" y="48"/>
                    <a:pt x="7" y="46"/>
                    <a:pt x="7" y="41"/>
                  </a:cubicBezTo>
                  <a:cubicBezTo>
                    <a:pt x="7" y="35"/>
                    <a:pt x="9" y="26"/>
                    <a:pt x="16" y="26"/>
                  </a:cubicBezTo>
                  <a:cubicBezTo>
                    <a:pt x="17" y="26"/>
                    <a:pt x="21" y="30"/>
                    <a:pt x="26" y="30"/>
                  </a:cubicBezTo>
                  <a:cubicBezTo>
                    <a:pt x="31" y="30"/>
                    <a:pt x="35" y="26"/>
                    <a:pt x="36" y="26"/>
                  </a:cubicBezTo>
                  <a:cubicBezTo>
                    <a:pt x="43" y="26"/>
                    <a:pt x="45" y="35"/>
                    <a:pt x="45" y="41"/>
                  </a:cubicBezTo>
                  <a:cubicBezTo>
                    <a:pt x="45" y="46"/>
                    <a:pt x="42" y="48"/>
                    <a:pt x="38" y="48"/>
                  </a:cubicBezTo>
                  <a:close/>
                  <a:moveTo>
                    <a:pt x="26" y="28"/>
                  </a:moveTo>
                  <a:cubicBezTo>
                    <a:pt x="20" y="28"/>
                    <a:pt x="16" y="23"/>
                    <a:pt x="16" y="17"/>
                  </a:cubicBezTo>
                  <a:cubicBezTo>
                    <a:pt x="16" y="12"/>
                    <a:pt x="20" y="7"/>
                    <a:pt x="26" y="7"/>
                  </a:cubicBezTo>
                  <a:cubicBezTo>
                    <a:pt x="32" y="7"/>
                    <a:pt x="36" y="12"/>
                    <a:pt x="36" y="17"/>
                  </a:cubicBezTo>
                  <a:cubicBezTo>
                    <a:pt x="36" y="23"/>
                    <a:pt x="32" y="28"/>
                    <a:pt x="26" y="28"/>
                  </a:cubicBezTo>
                  <a:close/>
                  <a:moveTo>
                    <a:pt x="41" y="14"/>
                  </a:moveTo>
                  <a:cubicBezTo>
                    <a:pt x="38" y="14"/>
                    <a:pt x="35" y="11"/>
                    <a:pt x="35" y="7"/>
                  </a:cubicBezTo>
                  <a:cubicBezTo>
                    <a:pt x="35" y="3"/>
                    <a:pt x="38" y="0"/>
                    <a:pt x="41" y="0"/>
                  </a:cubicBezTo>
                  <a:cubicBezTo>
                    <a:pt x="45" y="0"/>
                    <a:pt x="48" y="3"/>
                    <a:pt x="48" y="7"/>
                  </a:cubicBezTo>
                  <a:cubicBezTo>
                    <a:pt x="48" y="11"/>
                    <a:pt x="45" y="14"/>
                    <a:pt x="41" y="14"/>
                  </a:cubicBezTo>
                  <a:close/>
                  <a:moveTo>
                    <a:pt x="46" y="28"/>
                  </a:moveTo>
                  <a:cubicBezTo>
                    <a:pt x="43" y="28"/>
                    <a:pt x="43" y="28"/>
                    <a:pt x="43" y="28"/>
                  </a:cubicBezTo>
                  <a:cubicBezTo>
                    <a:pt x="41" y="26"/>
                    <a:pt x="39" y="24"/>
                    <a:pt x="36" y="24"/>
                  </a:cubicBezTo>
                  <a:cubicBezTo>
                    <a:pt x="37" y="22"/>
                    <a:pt x="38" y="20"/>
                    <a:pt x="38" y="17"/>
                  </a:cubicBezTo>
                  <a:cubicBezTo>
                    <a:pt x="38" y="17"/>
                    <a:pt x="38" y="16"/>
                    <a:pt x="38" y="16"/>
                  </a:cubicBezTo>
                  <a:cubicBezTo>
                    <a:pt x="39" y="16"/>
                    <a:pt x="40" y="16"/>
                    <a:pt x="41" y="16"/>
                  </a:cubicBezTo>
                  <a:cubicBezTo>
                    <a:pt x="45" y="16"/>
                    <a:pt x="48" y="14"/>
                    <a:pt x="48" y="14"/>
                  </a:cubicBezTo>
                  <a:cubicBezTo>
                    <a:pt x="52" y="14"/>
                    <a:pt x="52" y="21"/>
                    <a:pt x="52" y="23"/>
                  </a:cubicBezTo>
                  <a:cubicBezTo>
                    <a:pt x="52" y="26"/>
                    <a:pt x="49" y="28"/>
                    <a:pt x="46" y="28"/>
                  </a:cubicBezTo>
                  <a:close/>
                </a:path>
              </a:pathLst>
            </a:custGeom>
            <a:solidFill>
              <a:schemeClr val="bg1"/>
            </a:solidFill>
            <a:ln>
              <a:noFill/>
            </a:ln>
          </p:spPr>
          <p:txBody>
            <a:bodyPr anchor="ctr"/>
            <a:lstStyle/>
            <a:p>
              <a:pPr algn="ctr"/>
              <a:endParaRPr/>
            </a:p>
          </p:txBody>
        </p:sp>
      </p:grpSp>
      <p:sp useBgFill="1">
        <p:nvSpPr>
          <p:cNvPr id="16" name="椭圆 15">
            <a:extLst>
              <a:ext uri="{FF2B5EF4-FFF2-40B4-BE49-F238E27FC236}">
                <a16:creationId xmlns:a16="http://schemas.microsoft.com/office/drawing/2014/main" id="{488D536D-B348-4529-90E5-42D87B14C762}"/>
              </a:ext>
            </a:extLst>
          </p:cNvPr>
          <p:cNvSpPr/>
          <p:nvPr/>
        </p:nvSpPr>
        <p:spPr>
          <a:xfrm>
            <a:off x="862051" y="1861088"/>
            <a:ext cx="461470" cy="461470"/>
          </a:xfrm>
          <a:prstGeom prst="ellipse">
            <a:avLst/>
          </a:prstGeom>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useBgFill="1">
        <p:nvSpPr>
          <p:cNvPr id="17" name="椭圆 16">
            <a:extLst>
              <a:ext uri="{FF2B5EF4-FFF2-40B4-BE49-F238E27FC236}">
                <a16:creationId xmlns:a16="http://schemas.microsoft.com/office/drawing/2014/main" id="{11D2725B-4017-45C7-9286-92F5475ECE3B}"/>
              </a:ext>
            </a:extLst>
          </p:cNvPr>
          <p:cNvSpPr/>
          <p:nvPr/>
        </p:nvSpPr>
        <p:spPr>
          <a:xfrm>
            <a:off x="862051" y="3338458"/>
            <a:ext cx="461470" cy="461470"/>
          </a:xfrm>
          <a:prstGeom prst="ellipse">
            <a:avLst/>
          </a:prstGeom>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useBgFill="1">
        <p:nvSpPr>
          <p:cNvPr id="18" name="椭圆 17">
            <a:extLst>
              <a:ext uri="{FF2B5EF4-FFF2-40B4-BE49-F238E27FC236}">
                <a16:creationId xmlns:a16="http://schemas.microsoft.com/office/drawing/2014/main" id="{020A99A6-89AF-4BD4-905C-4DEABFF91EDC}"/>
              </a:ext>
            </a:extLst>
          </p:cNvPr>
          <p:cNvSpPr/>
          <p:nvPr/>
        </p:nvSpPr>
        <p:spPr>
          <a:xfrm>
            <a:off x="862051" y="4815827"/>
            <a:ext cx="461470" cy="461470"/>
          </a:xfrm>
          <a:prstGeom prst="ellipse">
            <a:avLst/>
          </a:prstGeom>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useBgFill="1">
        <p:nvSpPr>
          <p:cNvPr id="19" name="椭圆 18">
            <a:extLst>
              <a:ext uri="{FF2B5EF4-FFF2-40B4-BE49-F238E27FC236}">
                <a16:creationId xmlns:a16="http://schemas.microsoft.com/office/drawing/2014/main" id="{F837D957-F59C-4087-94E3-16D19F5F9946}"/>
              </a:ext>
            </a:extLst>
          </p:cNvPr>
          <p:cNvSpPr/>
          <p:nvPr/>
        </p:nvSpPr>
        <p:spPr>
          <a:xfrm>
            <a:off x="7862971" y="1861088"/>
            <a:ext cx="461470" cy="461470"/>
          </a:xfrm>
          <a:prstGeom prst="ellipse">
            <a:avLst/>
          </a:prstGeom>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useBgFill="1">
        <p:nvSpPr>
          <p:cNvPr id="20" name="椭圆 19">
            <a:extLst>
              <a:ext uri="{FF2B5EF4-FFF2-40B4-BE49-F238E27FC236}">
                <a16:creationId xmlns:a16="http://schemas.microsoft.com/office/drawing/2014/main" id="{99AF86E8-A5A4-45A7-A6B9-953B5EAF5F26}"/>
              </a:ext>
            </a:extLst>
          </p:cNvPr>
          <p:cNvSpPr/>
          <p:nvPr/>
        </p:nvSpPr>
        <p:spPr>
          <a:xfrm>
            <a:off x="7862971" y="3338458"/>
            <a:ext cx="461470" cy="461470"/>
          </a:xfrm>
          <a:prstGeom prst="ellipse">
            <a:avLst/>
          </a:prstGeom>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useBgFill="1">
        <p:nvSpPr>
          <p:cNvPr id="21" name="椭圆 20">
            <a:extLst>
              <a:ext uri="{FF2B5EF4-FFF2-40B4-BE49-F238E27FC236}">
                <a16:creationId xmlns:a16="http://schemas.microsoft.com/office/drawing/2014/main" id="{557006CD-8F7E-4ABC-9418-6C5B89729DB1}"/>
              </a:ext>
            </a:extLst>
          </p:cNvPr>
          <p:cNvSpPr/>
          <p:nvPr/>
        </p:nvSpPr>
        <p:spPr>
          <a:xfrm>
            <a:off x="7862971" y="4815827"/>
            <a:ext cx="461470" cy="461470"/>
          </a:xfrm>
          <a:prstGeom prst="ellipse">
            <a:avLst/>
          </a:prstGeom>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grpSp>
        <p:nvGrpSpPr>
          <p:cNvPr id="22" name="组合 21">
            <a:extLst>
              <a:ext uri="{FF2B5EF4-FFF2-40B4-BE49-F238E27FC236}">
                <a16:creationId xmlns:a16="http://schemas.microsoft.com/office/drawing/2014/main" id="{8F0D42F7-688F-41A3-A402-FA01A017DB44}"/>
              </a:ext>
            </a:extLst>
          </p:cNvPr>
          <p:cNvGrpSpPr/>
          <p:nvPr/>
        </p:nvGrpSpPr>
        <p:grpSpPr>
          <a:xfrm>
            <a:off x="1377290" y="1658868"/>
            <a:ext cx="2703197" cy="1090704"/>
            <a:chOff x="6806933" y="1470028"/>
            <a:chExt cx="2703197" cy="1090704"/>
          </a:xfrm>
        </p:grpSpPr>
        <p:grpSp>
          <p:nvGrpSpPr>
            <p:cNvPr id="23" name="组合 22">
              <a:extLst>
                <a:ext uri="{FF2B5EF4-FFF2-40B4-BE49-F238E27FC236}">
                  <a16:creationId xmlns:a16="http://schemas.microsoft.com/office/drawing/2014/main" id="{41FC2486-AA5F-4DC3-976D-B66D2861DFCA}"/>
                </a:ext>
              </a:extLst>
            </p:cNvPr>
            <p:cNvGrpSpPr/>
            <p:nvPr/>
          </p:nvGrpSpPr>
          <p:grpSpPr>
            <a:xfrm>
              <a:off x="6806933" y="1470028"/>
              <a:ext cx="2703197" cy="1090704"/>
              <a:chOff x="874712" y="3325188"/>
              <a:chExt cx="2703197" cy="1090704"/>
            </a:xfrm>
          </p:grpSpPr>
          <p:sp>
            <p:nvSpPr>
              <p:cNvPr id="25" name="矩形 24">
                <a:extLst>
                  <a:ext uri="{FF2B5EF4-FFF2-40B4-BE49-F238E27FC236}">
                    <a16:creationId xmlns:a16="http://schemas.microsoft.com/office/drawing/2014/main" id="{9BD39FE0-A8C4-40C6-A354-0DDCBB852FE2}"/>
                  </a:ext>
                </a:extLst>
              </p:cNvPr>
              <p:cNvSpPr/>
              <p:nvPr/>
            </p:nvSpPr>
            <p:spPr>
              <a:xfrm>
                <a:off x="874712" y="3658762"/>
                <a:ext cx="2703197"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26" name="矩形 25">
                <a:extLst>
                  <a:ext uri="{FF2B5EF4-FFF2-40B4-BE49-F238E27FC236}">
                    <a16:creationId xmlns:a16="http://schemas.microsoft.com/office/drawing/2014/main" id="{5DDC8F92-3A7C-4A66-820A-A48B63613231}"/>
                  </a:ext>
                </a:extLst>
              </p:cNvPr>
              <p:cNvSpPr/>
              <p:nvPr/>
            </p:nvSpPr>
            <p:spPr>
              <a:xfrm>
                <a:off x="1020763" y="3325188"/>
                <a:ext cx="1508668" cy="387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文字添加</a:t>
                </a:r>
              </a:p>
            </p:txBody>
          </p:sp>
        </p:grpSp>
        <p:cxnSp>
          <p:nvCxnSpPr>
            <p:cNvPr id="24" name="直接连接符 23">
              <a:extLst>
                <a:ext uri="{FF2B5EF4-FFF2-40B4-BE49-F238E27FC236}">
                  <a16:creationId xmlns:a16="http://schemas.microsoft.com/office/drawing/2014/main" id="{6A4E237E-FC25-472C-BA7B-CC4D69384884}"/>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44496510-6804-438D-8986-224D7A738F4E}"/>
              </a:ext>
            </a:extLst>
          </p:cNvPr>
          <p:cNvGrpSpPr/>
          <p:nvPr/>
        </p:nvGrpSpPr>
        <p:grpSpPr>
          <a:xfrm>
            <a:off x="1377290" y="3131577"/>
            <a:ext cx="2703197" cy="1090704"/>
            <a:chOff x="6806933" y="1470028"/>
            <a:chExt cx="2703197" cy="1090704"/>
          </a:xfrm>
        </p:grpSpPr>
        <p:grpSp>
          <p:nvGrpSpPr>
            <p:cNvPr id="28" name="组合 27">
              <a:extLst>
                <a:ext uri="{FF2B5EF4-FFF2-40B4-BE49-F238E27FC236}">
                  <a16:creationId xmlns:a16="http://schemas.microsoft.com/office/drawing/2014/main" id="{8DDD120C-353F-486F-8454-2D75C1A6A472}"/>
                </a:ext>
              </a:extLst>
            </p:cNvPr>
            <p:cNvGrpSpPr/>
            <p:nvPr/>
          </p:nvGrpSpPr>
          <p:grpSpPr>
            <a:xfrm>
              <a:off x="6806933" y="1470028"/>
              <a:ext cx="2703197" cy="1090704"/>
              <a:chOff x="874712" y="3325188"/>
              <a:chExt cx="2703197" cy="1090704"/>
            </a:xfrm>
          </p:grpSpPr>
          <p:sp>
            <p:nvSpPr>
              <p:cNvPr id="30" name="矩形 29">
                <a:extLst>
                  <a:ext uri="{FF2B5EF4-FFF2-40B4-BE49-F238E27FC236}">
                    <a16:creationId xmlns:a16="http://schemas.microsoft.com/office/drawing/2014/main" id="{DDED65AC-1BF5-4396-AD9F-57173CA4620F}"/>
                  </a:ext>
                </a:extLst>
              </p:cNvPr>
              <p:cNvSpPr/>
              <p:nvPr/>
            </p:nvSpPr>
            <p:spPr>
              <a:xfrm>
                <a:off x="874712" y="3658762"/>
                <a:ext cx="2703197"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31" name="矩形 30">
                <a:extLst>
                  <a:ext uri="{FF2B5EF4-FFF2-40B4-BE49-F238E27FC236}">
                    <a16:creationId xmlns:a16="http://schemas.microsoft.com/office/drawing/2014/main" id="{ED1AF170-1856-464D-927B-807456798537}"/>
                  </a:ext>
                </a:extLst>
              </p:cNvPr>
              <p:cNvSpPr/>
              <p:nvPr/>
            </p:nvSpPr>
            <p:spPr>
              <a:xfrm>
                <a:off x="1020763" y="3325188"/>
                <a:ext cx="1508668" cy="387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文字添加</a:t>
                </a:r>
              </a:p>
            </p:txBody>
          </p:sp>
        </p:grpSp>
        <p:cxnSp>
          <p:nvCxnSpPr>
            <p:cNvPr id="29" name="直接连接符 28">
              <a:extLst>
                <a:ext uri="{FF2B5EF4-FFF2-40B4-BE49-F238E27FC236}">
                  <a16:creationId xmlns:a16="http://schemas.microsoft.com/office/drawing/2014/main" id="{8C9641C4-A20D-4C22-9485-F558D753128D}"/>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ED1568B6-1A71-4453-9BA8-AF977B5B2C07}"/>
              </a:ext>
            </a:extLst>
          </p:cNvPr>
          <p:cNvGrpSpPr/>
          <p:nvPr/>
        </p:nvGrpSpPr>
        <p:grpSpPr>
          <a:xfrm>
            <a:off x="1377290" y="4586690"/>
            <a:ext cx="2703197" cy="1090704"/>
            <a:chOff x="6806933" y="1470028"/>
            <a:chExt cx="2703197" cy="1090704"/>
          </a:xfrm>
        </p:grpSpPr>
        <p:grpSp>
          <p:nvGrpSpPr>
            <p:cNvPr id="33" name="组合 32">
              <a:extLst>
                <a:ext uri="{FF2B5EF4-FFF2-40B4-BE49-F238E27FC236}">
                  <a16:creationId xmlns:a16="http://schemas.microsoft.com/office/drawing/2014/main" id="{EA42F741-B476-4E62-9E98-E47F66316BAE}"/>
                </a:ext>
              </a:extLst>
            </p:cNvPr>
            <p:cNvGrpSpPr/>
            <p:nvPr/>
          </p:nvGrpSpPr>
          <p:grpSpPr>
            <a:xfrm>
              <a:off x="6806933" y="1470028"/>
              <a:ext cx="2703197" cy="1090704"/>
              <a:chOff x="874712" y="3325188"/>
              <a:chExt cx="2703197" cy="1090704"/>
            </a:xfrm>
          </p:grpSpPr>
          <p:sp>
            <p:nvSpPr>
              <p:cNvPr id="35" name="矩形 34">
                <a:extLst>
                  <a:ext uri="{FF2B5EF4-FFF2-40B4-BE49-F238E27FC236}">
                    <a16:creationId xmlns:a16="http://schemas.microsoft.com/office/drawing/2014/main" id="{3F2D90E2-A93A-4DD3-B909-406E30267F72}"/>
                  </a:ext>
                </a:extLst>
              </p:cNvPr>
              <p:cNvSpPr/>
              <p:nvPr/>
            </p:nvSpPr>
            <p:spPr>
              <a:xfrm>
                <a:off x="874712" y="3658762"/>
                <a:ext cx="2703197"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36" name="矩形 35">
                <a:extLst>
                  <a:ext uri="{FF2B5EF4-FFF2-40B4-BE49-F238E27FC236}">
                    <a16:creationId xmlns:a16="http://schemas.microsoft.com/office/drawing/2014/main" id="{836CA525-BA85-46DD-B89B-AC173668E5D6}"/>
                  </a:ext>
                </a:extLst>
              </p:cNvPr>
              <p:cNvSpPr/>
              <p:nvPr/>
            </p:nvSpPr>
            <p:spPr>
              <a:xfrm>
                <a:off x="1020763" y="3325188"/>
                <a:ext cx="1508668" cy="387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文字添加</a:t>
                </a:r>
              </a:p>
            </p:txBody>
          </p:sp>
        </p:grpSp>
        <p:cxnSp>
          <p:nvCxnSpPr>
            <p:cNvPr id="34" name="直接连接符 33">
              <a:extLst>
                <a:ext uri="{FF2B5EF4-FFF2-40B4-BE49-F238E27FC236}">
                  <a16:creationId xmlns:a16="http://schemas.microsoft.com/office/drawing/2014/main" id="{43FDB07C-C6A6-4576-9615-83753E328815}"/>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EBA68935-1CCE-40B6-B818-AB15A70C820E}"/>
              </a:ext>
            </a:extLst>
          </p:cNvPr>
          <p:cNvGrpSpPr/>
          <p:nvPr/>
        </p:nvGrpSpPr>
        <p:grpSpPr>
          <a:xfrm>
            <a:off x="8400343" y="1658868"/>
            <a:ext cx="2703197" cy="1090704"/>
            <a:chOff x="6806933" y="1470028"/>
            <a:chExt cx="2703197" cy="1090704"/>
          </a:xfrm>
        </p:grpSpPr>
        <p:grpSp>
          <p:nvGrpSpPr>
            <p:cNvPr id="38" name="组合 37">
              <a:extLst>
                <a:ext uri="{FF2B5EF4-FFF2-40B4-BE49-F238E27FC236}">
                  <a16:creationId xmlns:a16="http://schemas.microsoft.com/office/drawing/2014/main" id="{561E8BC0-7575-426A-B92A-3E0D4C70675D}"/>
                </a:ext>
              </a:extLst>
            </p:cNvPr>
            <p:cNvGrpSpPr/>
            <p:nvPr/>
          </p:nvGrpSpPr>
          <p:grpSpPr>
            <a:xfrm>
              <a:off x="6806933" y="1470028"/>
              <a:ext cx="2703197" cy="1090704"/>
              <a:chOff x="874712" y="3325188"/>
              <a:chExt cx="2703197" cy="1090704"/>
            </a:xfrm>
          </p:grpSpPr>
          <p:sp>
            <p:nvSpPr>
              <p:cNvPr id="40" name="矩形 39">
                <a:extLst>
                  <a:ext uri="{FF2B5EF4-FFF2-40B4-BE49-F238E27FC236}">
                    <a16:creationId xmlns:a16="http://schemas.microsoft.com/office/drawing/2014/main" id="{012DE066-A140-4F86-812F-FE5F6AF726F8}"/>
                  </a:ext>
                </a:extLst>
              </p:cNvPr>
              <p:cNvSpPr/>
              <p:nvPr/>
            </p:nvSpPr>
            <p:spPr>
              <a:xfrm>
                <a:off x="874712" y="3658762"/>
                <a:ext cx="2703197"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41" name="矩形 40">
                <a:extLst>
                  <a:ext uri="{FF2B5EF4-FFF2-40B4-BE49-F238E27FC236}">
                    <a16:creationId xmlns:a16="http://schemas.microsoft.com/office/drawing/2014/main" id="{184B7A11-3681-4BE3-9636-67DDB4DDDE4E}"/>
                  </a:ext>
                </a:extLst>
              </p:cNvPr>
              <p:cNvSpPr/>
              <p:nvPr/>
            </p:nvSpPr>
            <p:spPr>
              <a:xfrm>
                <a:off x="1020763" y="3325188"/>
                <a:ext cx="1508668" cy="387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文字添加</a:t>
                </a:r>
              </a:p>
            </p:txBody>
          </p:sp>
        </p:grpSp>
        <p:cxnSp>
          <p:nvCxnSpPr>
            <p:cNvPr id="39" name="直接连接符 38">
              <a:extLst>
                <a:ext uri="{FF2B5EF4-FFF2-40B4-BE49-F238E27FC236}">
                  <a16:creationId xmlns:a16="http://schemas.microsoft.com/office/drawing/2014/main" id="{0708F597-C405-41CD-8269-A44FC8E7F411}"/>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2" name="组合 41">
            <a:extLst>
              <a:ext uri="{FF2B5EF4-FFF2-40B4-BE49-F238E27FC236}">
                <a16:creationId xmlns:a16="http://schemas.microsoft.com/office/drawing/2014/main" id="{A98F1CF3-7865-47A9-AD12-A7DE90C12DAC}"/>
              </a:ext>
            </a:extLst>
          </p:cNvPr>
          <p:cNvGrpSpPr/>
          <p:nvPr/>
        </p:nvGrpSpPr>
        <p:grpSpPr>
          <a:xfrm>
            <a:off x="8400343" y="3131577"/>
            <a:ext cx="2703197" cy="1090704"/>
            <a:chOff x="6806933" y="1470028"/>
            <a:chExt cx="2703197" cy="1090704"/>
          </a:xfrm>
        </p:grpSpPr>
        <p:grpSp>
          <p:nvGrpSpPr>
            <p:cNvPr id="43" name="组合 42">
              <a:extLst>
                <a:ext uri="{FF2B5EF4-FFF2-40B4-BE49-F238E27FC236}">
                  <a16:creationId xmlns:a16="http://schemas.microsoft.com/office/drawing/2014/main" id="{D6AE27DB-F316-4B3E-99D2-532010EC0044}"/>
                </a:ext>
              </a:extLst>
            </p:cNvPr>
            <p:cNvGrpSpPr/>
            <p:nvPr/>
          </p:nvGrpSpPr>
          <p:grpSpPr>
            <a:xfrm>
              <a:off x="6806933" y="1470028"/>
              <a:ext cx="2703197" cy="1090704"/>
              <a:chOff x="874712" y="3325188"/>
              <a:chExt cx="2703197" cy="1090704"/>
            </a:xfrm>
          </p:grpSpPr>
          <p:sp>
            <p:nvSpPr>
              <p:cNvPr id="45" name="矩形 44">
                <a:extLst>
                  <a:ext uri="{FF2B5EF4-FFF2-40B4-BE49-F238E27FC236}">
                    <a16:creationId xmlns:a16="http://schemas.microsoft.com/office/drawing/2014/main" id="{4E1B2D79-E67B-489D-A8E4-FF18B2670681}"/>
                  </a:ext>
                </a:extLst>
              </p:cNvPr>
              <p:cNvSpPr/>
              <p:nvPr/>
            </p:nvSpPr>
            <p:spPr>
              <a:xfrm>
                <a:off x="874712" y="3658762"/>
                <a:ext cx="2703197"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46" name="矩形 45">
                <a:extLst>
                  <a:ext uri="{FF2B5EF4-FFF2-40B4-BE49-F238E27FC236}">
                    <a16:creationId xmlns:a16="http://schemas.microsoft.com/office/drawing/2014/main" id="{E4A93F1E-DFDF-4EDE-A98E-B1D3D85F0CF1}"/>
                  </a:ext>
                </a:extLst>
              </p:cNvPr>
              <p:cNvSpPr/>
              <p:nvPr/>
            </p:nvSpPr>
            <p:spPr>
              <a:xfrm>
                <a:off x="1020763" y="3325188"/>
                <a:ext cx="1508668" cy="387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文字添加</a:t>
                </a:r>
              </a:p>
            </p:txBody>
          </p:sp>
        </p:grpSp>
        <p:cxnSp>
          <p:nvCxnSpPr>
            <p:cNvPr id="44" name="直接连接符 43">
              <a:extLst>
                <a:ext uri="{FF2B5EF4-FFF2-40B4-BE49-F238E27FC236}">
                  <a16:creationId xmlns:a16="http://schemas.microsoft.com/office/drawing/2014/main" id="{C3C01465-B268-4569-BFC5-1AAE702DE962}"/>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B773A94E-3284-4FA5-8095-276DF7C84B67}"/>
              </a:ext>
            </a:extLst>
          </p:cNvPr>
          <p:cNvGrpSpPr/>
          <p:nvPr/>
        </p:nvGrpSpPr>
        <p:grpSpPr>
          <a:xfrm>
            <a:off x="8400343" y="4586690"/>
            <a:ext cx="2703197" cy="1090704"/>
            <a:chOff x="6806933" y="1470028"/>
            <a:chExt cx="2703197" cy="1090704"/>
          </a:xfrm>
        </p:grpSpPr>
        <p:grpSp>
          <p:nvGrpSpPr>
            <p:cNvPr id="48" name="组合 47">
              <a:extLst>
                <a:ext uri="{FF2B5EF4-FFF2-40B4-BE49-F238E27FC236}">
                  <a16:creationId xmlns:a16="http://schemas.microsoft.com/office/drawing/2014/main" id="{4EBE027C-37B7-4B29-9C3F-0670590321C4}"/>
                </a:ext>
              </a:extLst>
            </p:cNvPr>
            <p:cNvGrpSpPr/>
            <p:nvPr/>
          </p:nvGrpSpPr>
          <p:grpSpPr>
            <a:xfrm>
              <a:off x="6806933" y="1470028"/>
              <a:ext cx="2703197" cy="1090704"/>
              <a:chOff x="874712" y="3325188"/>
              <a:chExt cx="2703197" cy="1090704"/>
            </a:xfrm>
          </p:grpSpPr>
          <p:sp>
            <p:nvSpPr>
              <p:cNvPr id="50" name="矩形 49">
                <a:extLst>
                  <a:ext uri="{FF2B5EF4-FFF2-40B4-BE49-F238E27FC236}">
                    <a16:creationId xmlns:a16="http://schemas.microsoft.com/office/drawing/2014/main" id="{C735EC67-7BA8-448D-8FDB-D213B11C954C}"/>
                  </a:ext>
                </a:extLst>
              </p:cNvPr>
              <p:cNvSpPr/>
              <p:nvPr/>
            </p:nvSpPr>
            <p:spPr>
              <a:xfrm>
                <a:off x="874712" y="3658762"/>
                <a:ext cx="2703197" cy="757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51" name="矩形 50">
                <a:extLst>
                  <a:ext uri="{FF2B5EF4-FFF2-40B4-BE49-F238E27FC236}">
                    <a16:creationId xmlns:a16="http://schemas.microsoft.com/office/drawing/2014/main" id="{1DE9F48F-2E68-450F-B985-F9E686C0150C}"/>
                  </a:ext>
                </a:extLst>
              </p:cNvPr>
              <p:cNvSpPr/>
              <p:nvPr/>
            </p:nvSpPr>
            <p:spPr>
              <a:xfrm>
                <a:off x="1020763" y="3325188"/>
                <a:ext cx="1508668" cy="387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文字添加</a:t>
                </a:r>
              </a:p>
            </p:txBody>
          </p:sp>
        </p:grpSp>
        <p:cxnSp>
          <p:nvCxnSpPr>
            <p:cNvPr id="49" name="直接连接符 48">
              <a:extLst>
                <a:ext uri="{FF2B5EF4-FFF2-40B4-BE49-F238E27FC236}">
                  <a16:creationId xmlns:a16="http://schemas.microsoft.com/office/drawing/2014/main" id="{223887E2-FDC8-445A-8A64-5565FA6941C7}"/>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36168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1000"/>
                            </p:stCondLst>
                            <p:childTnLst>
                              <p:par>
                                <p:cTn id="42" presetID="12" presetClass="entr" presetSubtype="8"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p:tgtEl>
                                          <p:spTgt spid="22"/>
                                        </p:tgtEl>
                                        <p:attrNameLst>
                                          <p:attrName>ppt_x</p:attrName>
                                        </p:attrNameLst>
                                      </p:cBhvr>
                                      <p:tavLst>
                                        <p:tav tm="0">
                                          <p:val>
                                            <p:strVal val="#ppt_x-#ppt_w*1.125000"/>
                                          </p:val>
                                        </p:tav>
                                        <p:tav tm="100000">
                                          <p:val>
                                            <p:strVal val="#ppt_x"/>
                                          </p:val>
                                        </p:tav>
                                      </p:tavLst>
                                    </p:anim>
                                    <p:animEffect transition="in" filter="wipe(right)">
                                      <p:cBhvr>
                                        <p:cTn id="45" dur="500"/>
                                        <p:tgtEl>
                                          <p:spTgt spid="22"/>
                                        </p:tgtEl>
                                      </p:cBhvr>
                                    </p:animEffect>
                                  </p:childTnLst>
                                </p:cTn>
                              </p:par>
                            </p:childTnLst>
                          </p:cTn>
                        </p:par>
                        <p:par>
                          <p:cTn id="46" fill="hold">
                            <p:stCondLst>
                              <p:cond delay="1500"/>
                            </p:stCondLst>
                            <p:childTnLst>
                              <p:par>
                                <p:cTn id="47" presetID="12" presetClass="entr" presetSubtype="8"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p:tgtEl>
                                          <p:spTgt spid="27"/>
                                        </p:tgtEl>
                                        <p:attrNameLst>
                                          <p:attrName>ppt_x</p:attrName>
                                        </p:attrNameLst>
                                      </p:cBhvr>
                                      <p:tavLst>
                                        <p:tav tm="0">
                                          <p:val>
                                            <p:strVal val="#ppt_x-#ppt_w*1.125000"/>
                                          </p:val>
                                        </p:tav>
                                        <p:tav tm="100000">
                                          <p:val>
                                            <p:strVal val="#ppt_x"/>
                                          </p:val>
                                        </p:tav>
                                      </p:tavLst>
                                    </p:anim>
                                    <p:animEffect transition="in" filter="wipe(right)">
                                      <p:cBhvr>
                                        <p:cTn id="50" dur="500"/>
                                        <p:tgtEl>
                                          <p:spTgt spid="27"/>
                                        </p:tgtEl>
                                      </p:cBhvr>
                                    </p:animEffect>
                                  </p:childTnLst>
                                </p:cTn>
                              </p:par>
                            </p:childTnLst>
                          </p:cTn>
                        </p:par>
                        <p:par>
                          <p:cTn id="51" fill="hold">
                            <p:stCondLst>
                              <p:cond delay="2000"/>
                            </p:stCondLst>
                            <p:childTnLst>
                              <p:par>
                                <p:cTn id="52" presetID="12" presetClass="entr" presetSubtype="8"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500"/>
                                        <p:tgtEl>
                                          <p:spTgt spid="32"/>
                                        </p:tgtEl>
                                        <p:attrNameLst>
                                          <p:attrName>ppt_x</p:attrName>
                                        </p:attrNameLst>
                                      </p:cBhvr>
                                      <p:tavLst>
                                        <p:tav tm="0">
                                          <p:val>
                                            <p:strVal val="#ppt_x-#ppt_w*1.125000"/>
                                          </p:val>
                                        </p:tav>
                                        <p:tav tm="100000">
                                          <p:val>
                                            <p:strVal val="#ppt_x"/>
                                          </p:val>
                                        </p:tav>
                                      </p:tavLst>
                                    </p:anim>
                                    <p:animEffect transition="in" filter="wipe(right)">
                                      <p:cBhvr>
                                        <p:cTn id="55" dur="500"/>
                                        <p:tgtEl>
                                          <p:spTgt spid="32"/>
                                        </p:tgtEl>
                                      </p:cBhvr>
                                    </p:animEffect>
                                  </p:childTnLst>
                                </p:cTn>
                              </p:par>
                            </p:childTnLst>
                          </p:cTn>
                        </p:par>
                        <p:par>
                          <p:cTn id="56" fill="hold">
                            <p:stCondLst>
                              <p:cond delay="2500"/>
                            </p:stCondLst>
                            <p:childTnLst>
                              <p:par>
                                <p:cTn id="57" presetID="12" presetClass="entr" presetSubtype="8"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p:tgtEl>
                                          <p:spTgt spid="37"/>
                                        </p:tgtEl>
                                        <p:attrNameLst>
                                          <p:attrName>ppt_x</p:attrName>
                                        </p:attrNameLst>
                                      </p:cBhvr>
                                      <p:tavLst>
                                        <p:tav tm="0">
                                          <p:val>
                                            <p:strVal val="#ppt_x-#ppt_w*1.125000"/>
                                          </p:val>
                                        </p:tav>
                                        <p:tav tm="100000">
                                          <p:val>
                                            <p:strVal val="#ppt_x"/>
                                          </p:val>
                                        </p:tav>
                                      </p:tavLst>
                                    </p:anim>
                                    <p:animEffect transition="in" filter="wipe(right)">
                                      <p:cBhvr>
                                        <p:cTn id="60" dur="500"/>
                                        <p:tgtEl>
                                          <p:spTgt spid="37"/>
                                        </p:tgtEl>
                                      </p:cBhvr>
                                    </p:animEffect>
                                  </p:childTnLst>
                                </p:cTn>
                              </p:par>
                            </p:childTnLst>
                          </p:cTn>
                        </p:par>
                        <p:par>
                          <p:cTn id="61" fill="hold">
                            <p:stCondLst>
                              <p:cond delay="3000"/>
                            </p:stCondLst>
                            <p:childTnLst>
                              <p:par>
                                <p:cTn id="62" presetID="12" presetClass="entr" presetSubtype="8"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500"/>
                                        <p:tgtEl>
                                          <p:spTgt spid="42"/>
                                        </p:tgtEl>
                                        <p:attrNameLst>
                                          <p:attrName>ppt_x</p:attrName>
                                        </p:attrNameLst>
                                      </p:cBhvr>
                                      <p:tavLst>
                                        <p:tav tm="0">
                                          <p:val>
                                            <p:strVal val="#ppt_x-#ppt_w*1.125000"/>
                                          </p:val>
                                        </p:tav>
                                        <p:tav tm="100000">
                                          <p:val>
                                            <p:strVal val="#ppt_x"/>
                                          </p:val>
                                        </p:tav>
                                      </p:tavLst>
                                    </p:anim>
                                    <p:animEffect transition="in" filter="wipe(right)">
                                      <p:cBhvr>
                                        <p:cTn id="65" dur="500"/>
                                        <p:tgtEl>
                                          <p:spTgt spid="42"/>
                                        </p:tgtEl>
                                      </p:cBhvr>
                                    </p:animEffect>
                                  </p:childTnLst>
                                </p:cTn>
                              </p:par>
                            </p:childTnLst>
                          </p:cTn>
                        </p:par>
                        <p:par>
                          <p:cTn id="66" fill="hold">
                            <p:stCondLst>
                              <p:cond delay="3500"/>
                            </p:stCondLst>
                            <p:childTnLst>
                              <p:par>
                                <p:cTn id="67" presetID="12" presetClass="entr" presetSubtype="8" fill="hold" nodeType="afterEffect">
                                  <p:stCondLst>
                                    <p:cond delay="0"/>
                                  </p:stCondLst>
                                  <p:childTnLst>
                                    <p:set>
                                      <p:cBhvr>
                                        <p:cTn id="68" dur="1" fill="hold">
                                          <p:stCondLst>
                                            <p:cond delay="0"/>
                                          </p:stCondLst>
                                        </p:cTn>
                                        <p:tgtEl>
                                          <p:spTgt spid="47"/>
                                        </p:tgtEl>
                                        <p:attrNameLst>
                                          <p:attrName>style.visibility</p:attrName>
                                        </p:attrNameLst>
                                      </p:cBhvr>
                                      <p:to>
                                        <p:strVal val="visible"/>
                                      </p:to>
                                    </p:set>
                                    <p:anim calcmode="lin" valueType="num">
                                      <p:cBhvr additive="base">
                                        <p:cTn id="69" dur="500"/>
                                        <p:tgtEl>
                                          <p:spTgt spid="47"/>
                                        </p:tgtEl>
                                        <p:attrNameLst>
                                          <p:attrName>ppt_x</p:attrName>
                                        </p:attrNameLst>
                                      </p:cBhvr>
                                      <p:tavLst>
                                        <p:tav tm="0">
                                          <p:val>
                                            <p:strVal val="#ppt_x-#ppt_w*1.125000"/>
                                          </p:val>
                                        </p:tav>
                                        <p:tav tm="100000">
                                          <p:val>
                                            <p:strVal val="#ppt_x"/>
                                          </p:val>
                                        </p:tav>
                                      </p:tavLst>
                                    </p:anim>
                                    <p:animEffect transition="in" filter="wipe(right)">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552BA60-786B-41F0-B318-5878C93EF598}"/>
              </a:ext>
            </a:extLst>
          </p:cNvPr>
          <p:cNvGrpSpPr/>
          <p:nvPr/>
        </p:nvGrpSpPr>
        <p:grpSpPr>
          <a:xfrm>
            <a:off x="1307148" y="1159556"/>
            <a:ext cx="4064000" cy="992415"/>
            <a:chOff x="6691086" y="1420585"/>
            <a:chExt cx="4064000" cy="992415"/>
          </a:xfrm>
        </p:grpSpPr>
        <p:sp>
          <p:nvSpPr>
            <p:cNvPr id="3" name="矩形 2">
              <a:extLst>
                <a:ext uri="{FF2B5EF4-FFF2-40B4-BE49-F238E27FC236}">
                  <a16:creationId xmlns:a16="http://schemas.microsoft.com/office/drawing/2014/main" id="{C0C1C470-DDF9-4239-94B7-97D9D5D95112}"/>
                </a:ext>
              </a:extLst>
            </p:cNvPr>
            <p:cNvSpPr/>
            <p:nvPr/>
          </p:nvSpPr>
          <p:spPr>
            <a:xfrm>
              <a:off x="6691086" y="1420585"/>
              <a:ext cx="4064000" cy="992415"/>
            </a:xfrm>
            <a:prstGeom prst="rect">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76F54400-479B-407A-ADB5-23147437DF76}"/>
                </a:ext>
              </a:extLst>
            </p:cNvPr>
            <p:cNvGrpSpPr/>
            <p:nvPr/>
          </p:nvGrpSpPr>
          <p:grpSpPr>
            <a:xfrm>
              <a:off x="6806934" y="1470028"/>
              <a:ext cx="3788496" cy="869105"/>
              <a:chOff x="874713" y="3325188"/>
              <a:chExt cx="3788496" cy="869105"/>
            </a:xfrm>
          </p:grpSpPr>
          <p:sp>
            <p:nvSpPr>
              <p:cNvPr id="6" name="矩形 5">
                <a:extLst>
                  <a:ext uri="{FF2B5EF4-FFF2-40B4-BE49-F238E27FC236}">
                    <a16:creationId xmlns:a16="http://schemas.microsoft.com/office/drawing/2014/main" id="{72481597-DE05-4B4E-B3EE-C80DB9E6735E}"/>
                  </a:ext>
                </a:extLst>
              </p:cNvPr>
              <p:cNvSpPr/>
              <p:nvPr/>
            </p:nvSpPr>
            <p:spPr>
              <a:xfrm>
                <a:off x="874713" y="3658762"/>
                <a:ext cx="3788496" cy="5355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sp>
            <p:nvSpPr>
              <p:cNvPr id="7" name="矩形 6">
                <a:extLst>
                  <a:ext uri="{FF2B5EF4-FFF2-40B4-BE49-F238E27FC236}">
                    <a16:creationId xmlns:a16="http://schemas.microsoft.com/office/drawing/2014/main" id="{5E98DED2-CC00-4F44-92D6-69479D1BE8F8}"/>
                  </a:ext>
                </a:extLst>
              </p:cNvPr>
              <p:cNvSpPr/>
              <p:nvPr/>
            </p:nvSpPr>
            <p:spPr>
              <a:xfrm>
                <a:off x="1020763" y="3325188"/>
                <a:ext cx="2241974" cy="36234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标题文字添加</a:t>
                </a:r>
              </a:p>
            </p:txBody>
          </p:sp>
        </p:grpSp>
        <p:cxnSp>
          <p:nvCxnSpPr>
            <p:cNvPr id="5" name="直接连接符 4">
              <a:extLst>
                <a:ext uri="{FF2B5EF4-FFF2-40B4-BE49-F238E27FC236}">
                  <a16:creationId xmlns:a16="http://schemas.microsoft.com/office/drawing/2014/main" id="{4E610DF7-36C4-4DD2-8E0A-7E0CD649B01E}"/>
                </a:ext>
              </a:extLst>
            </p:cNvPr>
            <p:cNvCxnSpPr/>
            <p:nvPr/>
          </p:nvCxnSpPr>
          <p:spPr>
            <a:xfrm>
              <a:off x="6931025" y="1581252"/>
              <a:ext cx="0" cy="180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51ACBCA3-3379-43F6-AADA-AD276389A05D}"/>
              </a:ext>
            </a:extLst>
          </p:cNvPr>
          <p:cNvGrpSpPr/>
          <p:nvPr/>
        </p:nvGrpSpPr>
        <p:grpSpPr>
          <a:xfrm>
            <a:off x="3144612" y="2401890"/>
            <a:ext cx="2184400" cy="3142415"/>
            <a:chOff x="3173187" y="2697165"/>
            <a:chExt cx="2184400" cy="3142415"/>
          </a:xfrm>
        </p:grpSpPr>
        <p:sp>
          <p:nvSpPr>
            <p:cNvPr id="9" name="椭圆 8">
              <a:extLst>
                <a:ext uri="{FF2B5EF4-FFF2-40B4-BE49-F238E27FC236}">
                  <a16:creationId xmlns:a16="http://schemas.microsoft.com/office/drawing/2014/main" id="{1D1E20E5-8052-466E-A818-B8850C129894}"/>
                </a:ext>
              </a:extLst>
            </p:cNvPr>
            <p:cNvSpPr/>
            <p:nvPr/>
          </p:nvSpPr>
          <p:spPr>
            <a:xfrm>
              <a:off x="3173187" y="2697165"/>
              <a:ext cx="2184400" cy="2184396"/>
            </a:xfrm>
            <a:prstGeom prst="ellipse">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2EEFF8A1-BFD9-4316-A3CD-3D0BF34061EF}"/>
                </a:ext>
              </a:extLst>
            </p:cNvPr>
            <p:cNvCxnSpPr/>
            <p:nvPr/>
          </p:nvCxnSpPr>
          <p:spPr>
            <a:xfrm>
              <a:off x="4265387" y="4992914"/>
              <a:ext cx="0" cy="391886"/>
            </a:xfrm>
            <a:prstGeom prst="line">
              <a:avLst/>
            </a:prstGeom>
            <a:ln>
              <a:solidFill>
                <a:schemeClr val="bg1">
                  <a:alpha val="7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11200EAB-EE94-4F71-ABB7-A16BB0A3A76E}"/>
                </a:ext>
              </a:extLst>
            </p:cNvPr>
            <p:cNvSpPr/>
            <p:nvPr/>
          </p:nvSpPr>
          <p:spPr>
            <a:xfrm>
              <a:off x="3511053" y="5477237"/>
              <a:ext cx="1508668"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文字添加</a:t>
              </a:r>
            </a:p>
          </p:txBody>
        </p:sp>
        <p:sp>
          <p:nvSpPr>
            <p:cNvPr id="12" name="矩形 11">
              <a:extLst>
                <a:ext uri="{FF2B5EF4-FFF2-40B4-BE49-F238E27FC236}">
                  <a16:creationId xmlns:a16="http://schemas.microsoft.com/office/drawing/2014/main" id="{4C4D9780-EEE0-41C5-85BD-E5C08D282189}"/>
                </a:ext>
              </a:extLst>
            </p:cNvPr>
            <p:cNvSpPr/>
            <p:nvPr/>
          </p:nvSpPr>
          <p:spPr>
            <a:xfrm>
              <a:off x="3415061" y="3299998"/>
              <a:ext cx="1700651" cy="120032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200" dirty="0">
                  <a:solidFill>
                    <a:schemeClr val="bg1"/>
                  </a:solidFill>
                </a:rPr>
                <a:t>在此添加有关人工智能模板的相关描述性的文字 在此添加有关人工智能模板的相关描述性的文字</a:t>
              </a:r>
            </a:p>
          </p:txBody>
        </p:sp>
      </p:grpSp>
      <p:grpSp>
        <p:nvGrpSpPr>
          <p:cNvPr id="13" name="组合 12">
            <a:extLst>
              <a:ext uri="{FF2B5EF4-FFF2-40B4-BE49-F238E27FC236}">
                <a16:creationId xmlns:a16="http://schemas.microsoft.com/office/drawing/2014/main" id="{C7D16D67-F11F-40D9-A828-C372B339C223}"/>
              </a:ext>
            </a:extLst>
          </p:cNvPr>
          <p:cNvGrpSpPr/>
          <p:nvPr/>
        </p:nvGrpSpPr>
        <p:grpSpPr>
          <a:xfrm>
            <a:off x="1307148" y="2768375"/>
            <a:ext cx="1508668" cy="2775930"/>
            <a:chOff x="1335723" y="3063650"/>
            <a:chExt cx="1508668" cy="2775930"/>
          </a:xfrm>
        </p:grpSpPr>
        <p:sp useBgFill="1">
          <p:nvSpPr>
            <p:cNvPr id="14" name="椭圆 13">
              <a:extLst>
                <a:ext uri="{FF2B5EF4-FFF2-40B4-BE49-F238E27FC236}">
                  <a16:creationId xmlns:a16="http://schemas.microsoft.com/office/drawing/2014/main" id="{0F3D25B3-FF66-4A98-A8F9-963EE15192FD}"/>
                </a:ext>
              </a:extLst>
            </p:cNvPr>
            <p:cNvSpPr/>
            <p:nvPr/>
          </p:nvSpPr>
          <p:spPr>
            <a:xfrm>
              <a:off x="1364343" y="3063650"/>
              <a:ext cx="1451428" cy="1451426"/>
            </a:xfrm>
            <a:prstGeom prst="ellipse">
              <a:avLst/>
            </a:prstGeom>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279C87A5-DE3C-4221-A85A-40C84A48917B}"/>
                </a:ext>
              </a:extLst>
            </p:cNvPr>
            <p:cNvCxnSpPr/>
            <p:nvPr/>
          </p:nvCxnSpPr>
          <p:spPr>
            <a:xfrm>
              <a:off x="2090057" y="4642075"/>
              <a:ext cx="0" cy="742725"/>
            </a:xfrm>
            <a:prstGeom prst="line">
              <a:avLst/>
            </a:prstGeom>
            <a:ln>
              <a:solidFill>
                <a:schemeClr val="bg1">
                  <a:alpha val="7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3EFF6D9D-F8C9-4859-AB8B-186558F6D44A}"/>
                </a:ext>
              </a:extLst>
            </p:cNvPr>
            <p:cNvSpPr/>
            <p:nvPr/>
          </p:nvSpPr>
          <p:spPr>
            <a:xfrm>
              <a:off x="1335723" y="5477237"/>
              <a:ext cx="1508668"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文字添加</a:t>
              </a:r>
            </a:p>
          </p:txBody>
        </p:sp>
        <p:sp>
          <p:nvSpPr>
            <p:cNvPr id="17" name="矩形 16">
              <a:extLst>
                <a:ext uri="{FF2B5EF4-FFF2-40B4-BE49-F238E27FC236}">
                  <a16:creationId xmlns:a16="http://schemas.microsoft.com/office/drawing/2014/main" id="{D068BB3C-DAE9-45B2-A6FB-F685D01EC41B}"/>
                </a:ext>
              </a:extLst>
            </p:cNvPr>
            <p:cNvSpPr/>
            <p:nvPr/>
          </p:nvSpPr>
          <p:spPr>
            <a:xfrm>
              <a:off x="1335723" y="3514084"/>
              <a:ext cx="1508668" cy="6093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dirty="0">
                  <a:solidFill>
                    <a:schemeClr val="bg1"/>
                  </a:solidFill>
                </a:rPr>
                <a:t>55%</a:t>
              </a:r>
              <a:endParaRPr lang="zh-CN" altLang="en-US" sz="2800" b="1" dirty="0">
                <a:solidFill>
                  <a:schemeClr val="bg1"/>
                </a:solidFill>
              </a:endParaRPr>
            </a:p>
          </p:txBody>
        </p:sp>
      </p:grpSp>
      <p:grpSp>
        <p:nvGrpSpPr>
          <p:cNvPr id="18" name="组合 17">
            <a:extLst>
              <a:ext uri="{FF2B5EF4-FFF2-40B4-BE49-F238E27FC236}">
                <a16:creationId xmlns:a16="http://schemas.microsoft.com/office/drawing/2014/main" id="{4495DF9A-6928-4E19-B96F-66BB909B2F0F}"/>
              </a:ext>
            </a:extLst>
          </p:cNvPr>
          <p:cNvGrpSpPr/>
          <p:nvPr/>
        </p:nvGrpSpPr>
        <p:grpSpPr>
          <a:xfrm>
            <a:off x="5563465" y="2862718"/>
            <a:ext cx="1508668" cy="2681587"/>
            <a:chOff x="5592040" y="3157993"/>
            <a:chExt cx="1508668" cy="2681587"/>
          </a:xfrm>
        </p:grpSpPr>
        <p:sp>
          <p:nvSpPr>
            <p:cNvPr id="19" name="椭圆 18">
              <a:extLst>
                <a:ext uri="{FF2B5EF4-FFF2-40B4-BE49-F238E27FC236}">
                  <a16:creationId xmlns:a16="http://schemas.microsoft.com/office/drawing/2014/main" id="{865B2117-F48B-4D65-920A-989C14D8DEF9}"/>
                </a:ext>
              </a:extLst>
            </p:cNvPr>
            <p:cNvSpPr/>
            <p:nvPr/>
          </p:nvSpPr>
          <p:spPr>
            <a:xfrm>
              <a:off x="5715003" y="3157993"/>
              <a:ext cx="1262742" cy="1262740"/>
            </a:xfrm>
            <a:prstGeom prst="ellipse">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BE897F64-14A5-4CF2-94C2-C6D519FEF7BA}"/>
                </a:ext>
              </a:extLst>
            </p:cNvPr>
            <p:cNvCxnSpPr/>
            <p:nvPr/>
          </p:nvCxnSpPr>
          <p:spPr>
            <a:xfrm>
              <a:off x="6346374" y="4592800"/>
              <a:ext cx="0" cy="792000"/>
            </a:xfrm>
            <a:prstGeom prst="line">
              <a:avLst/>
            </a:prstGeom>
            <a:ln>
              <a:solidFill>
                <a:schemeClr val="bg1">
                  <a:alpha val="7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5EA62DC8-C1C2-46CD-87CA-59DE1E0A95A6}"/>
                </a:ext>
              </a:extLst>
            </p:cNvPr>
            <p:cNvSpPr/>
            <p:nvPr/>
          </p:nvSpPr>
          <p:spPr>
            <a:xfrm>
              <a:off x="5592040" y="5477237"/>
              <a:ext cx="1508668"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文字添加</a:t>
              </a:r>
            </a:p>
          </p:txBody>
        </p:sp>
        <p:sp>
          <p:nvSpPr>
            <p:cNvPr id="22" name="矩形 21">
              <a:extLst>
                <a:ext uri="{FF2B5EF4-FFF2-40B4-BE49-F238E27FC236}">
                  <a16:creationId xmlns:a16="http://schemas.microsoft.com/office/drawing/2014/main" id="{E96739A8-2949-441F-B269-E10F51C3A8F2}"/>
                </a:ext>
              </a:extLst>
            </p:cNvPr>
            <p:cNvSpPr/>
            <p:nvPr/>
          </p:nvSpPr>
          <p:spPr>
            <a:xfrm>
              <a:off x="5592040" y="3514084"/>
              <a:ext cx="1508668" cy="6093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dirty="0">
                  <a:solidFill>
                    <a:schemeClr val="bg1"/>
                  </a:solidFill>
                </a:rPr>
                <a:t>48%</a:t>
              </a:r>
              <a:endParaRPr lang="zh-CN" altLang="en-US" sz="2800" b="1" dirty="0">
                <a:solidFill>
                  <a:schemeClr val="bg1"/>
                </a:solidFill>
              </a:endParaRPr>
            </a:p>
          </p:txBody>
        </p:sp>
      </p:grpSp>
      <p:grpSp>
        <p:nvGrpSpPr>
          <p:cNvPr id="23" name="组合 22">
            <a:extLst>
              <a:ext uri="{FF2B5EF4-FFF2-40B4-BE49-F238E27FC236}">
                <a16:creationId xmlns:a16="http://schemas.microsoft.com/office/drawing/2014/main" id="{C76C42B4-DDC3-43BE-9510-4F3BF07EF29C}"/>
              </a:ext>
            </a:extLst>
          </p:cNvPr>
          <p:cNvGrpSpPr/>
          <p:nvPr/>
        </p:nvGrpSpPr>
        <p:grpSpPr>
          <a:xfrm>
            <a:off x="7306586" y="2641376"/>
            <a:ext cx="1705426" cy="2902929"/>
            <a:chOff x="7335161" y="2936651"/>
            <a:chExt cx="1705426" cy="2902929"/>
          </a:xfrm>
        </p:grpSpPr>
        <p:sp>
          <p:nvSpPr>
            <p:cNvPr id="24" name="椭圆 23">
              <a:extLst>
                <a:ext uri="{FF2B5EF4-FFF2-40B4-BE49-F238E27FC236}">
                  <a16:creationId xmlns:a16="http://schemas.microsoft.com/office/drawing/2014/main" id="{DFF784C4-F2F1-4FB2-852D-AA8C900098CA}"/>
                </a:ext>
              </a:extLst>
            </p:cNvPr>
            <p:cNvSpPr/>
            <p:nvPr/>
          </p:nvSpPr>
          <p:spPr>
            <a:xfrm>
              <a:off x="7335161" y="2936651"/>
              <a:ext cx="1705426" cy="1705424"/>
            </a:xfrm>
            <a:prstGeom prst="ellipse">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a:extLst>
                <a:ext uri="{FF2B5EF4-FFF2-40B4-BE49-F238E27FC236}">
                  <a16:creationId xmlns:a16="http://schemas.microsoft.com/office/drawing/2014/main" id="{9E174FEB-DA86-4784-ADC3-487853DDDB27}"/>
                </a:ext>
              </a:extLst>
            </p:cNvPr>
            <p:cNvCxnSpPr/>
            <p:nvPr/>
          </p:nvCxnSpPr>
          <p:spPr>
            <a:xfrm>
              <a:off x="8187874" y="4808800"/>
              <a:ext cx="0" cy="576000"/>
            </a:xfrm>
            <a:prstGeom prst="line">
              <a:avLst/>
            </a:prstGeom>
            <a:ln>
              <a:solidFill>
                <a:schemeClr val="bg1">
                  <a:alpha val="7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2D5F4524-DF96-4C1A-8DB0-99D108398764}"/>
                </a:ext>
              </a:extLst>
            </p:cNvPr>
            <p:cNvSpPr/>
            <p:nvPr/>
          </p:nvSpPr>
          <p:spPr>
            <a:xfrm>
              <a:off x="7433540" y="5477237"/>
              <a:ext cx="1508668"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文字添加</a:t>
              </a:r>
            </a:p>
          </p:txBody>
        </p:sp>
        <p:sp>
          <p:nvSpPr>
            <p:cNvPr id="27" name="矩形 26">
              <a:extLst>
                <a:ext uri="{FF2B5EF4-FFF2-40B4-BE49-F238E27FC236}">
                  <a16:creationId xmlns:a16="http://schemas.microsoft.com/office/drawing/2014/main" id="{FB064C16-C32C-4C88-A7CF-B4FCD9E4EB35}"/>
                </a:ext>
              </a:extLst>
            </p:cNvPr>
            <p:cNvSpPr/>
            <p:nvPr/>
          </p:nvSpPr>
          <p:spPr>
            <a:xfrm>
              <a:off x="7433540" y="3514084"/>
              <a:ext cx="1508668" cy="6093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dirty="0">
                  <a:solidFill>
                    <a:schemeClr val="bg1"/>
                  </a:solidFill>
                </a:rPr>
                <a:t>70%</a:t>
              </a:r>
              <a:endParaRPr lang="zh-CN" altLang="en-US" sz="2800" b="1" dirty="0">
                <a:solidFill>
                  <a:schemeClr val="bg1"/>
                </a:solidFill>
              </a:endParaRPr>
            </a:p>
          </p:txBody>
        </p:sp>
      </p:grpSp>
      <p:grpSp>
        <p:nvGrpSpPr>
          <p:cNvPr id="28" name="组合 27">
            <a:extLst>
              <a:ext uri="{FF2B5EF4-FFF2-40B4-BE49-F238E27FC236}">
                <a16:creationId xmlns:a16="http://schemas.microsoft.com/office/drawing/2014/main" id="{955CA5C8-027D-46FB-9A10-697BC626ECDE}"/>
              </a:ext>
            </a:extLst>
          </p:cNvPr>
          <p:cNvGrpSpPr/>
          <p:nvPr/>
        </p:nvGrpSpPr>
        <p:grpSpPr>
          <a:xfrm>
            <a:off x="9246465" y="2862718"/>
            <a:ext cx="1508668" cy="2681587"/>
            <a:chOff x="9275040" y="3157993"/>
            <a:chExt cx="1508668" cy="2681587"/>
          </a:xfrm>
        </p:grpSpPr>
        <p:sp>
          <p:nvSpPr>
            <p:cNvPr id="29" name="椭圆 28">
              <a:extLst>
                <a:ext uri="{FF2B5EF4-FFF2-40B4-BE49-F238E27FC236}">
                  <a16:creationId xmlns:a16="http://schemas.microsoft.com/office/drawing/2014/main" id="{6690A352-DC04-4D7B-B853-1966CBE60B5C}"/>
                </a:ext>
              </a:extLst>
            </p:cNvPr>
            <p:cNvSpPr/>
            <p:nvPr/>
          </p:nvSpPr>
          <p:spPr>
            <a:xfrm>
              <a:off x="9398002" y="3157993"/>
              <a:ext cx="1262742" cy="1262740"/>
            </a:xfrm>
            <a:prstGeom prst="ellipse">
              <a:avLst/>
            </a:prstGeom>
            <a:no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3F08531D-5ACD-47CB-9DE9-E3E7E4C833C6}"/>
                </a:ext>
              </a:extLst>
            </p:cNvPr>
            <p:cNvCxnSpPr/>
            <p:nvPr/>
          </p:nvCxnSpPr>
          <p:spPr>
            <a:xfrm>
              <a:off x="10029373" y="4592800"/>
              <a:ext cx="0" cy="792000"/>
            </a:xfrm>
            <a:prstGeom prst="line">
              <a:avLst/>
            </a:prstGeom>
            <a:ln>
              <a:solidFill>
                <a:schemeClr val="bg1">
                  <a:alpha val="70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BA2696BC-0261-4C2E-A078-9C162F450326}"/>
                </a:ext>
              </a:extLst>
            </p:cNvPr>
            <p:cNvSpPr/>
            <p:nvPr/>
          </p:nvSpPr>
          <p:spPr>
            <a:xfrm>
              <a:off x="9275040" y="5477237"/>
              <a:ext cx="1508668" cy="36234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文字添加</a:t>
              </a:r>
            </a:p>
          </p:txBody>
        </p:sp>
        <p:sp>
          <p:nvSpPr>
            <p:cNvPr id="32" name="矩形 31">
              <a:extLst>
                <a:ext uri="{FF2B5EF4-FFF2-40B4-BE49-F238E27FC236}">
                  <a16:creationId xmlns:a16="http://schemas.microsoft.com/office/drawing/2014/main" id="{BA661AE0-204E-4A64-84A6-0A27F5991880}"/>
                </a:ext>
              </a:extLst>
            </p:cNvPr>
            <p:cNvSpPr/>
            <p:nvPr/>
          </p:nvSpPr>
          <p:spPr>
            <a:xfrm>
              <a:off x="9275040" y="3514084"/>
              <a:ext cx="1508668" cy="609398"/>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dirty="0">
                  <a:solidFill>
                    <a:schemeClr val="bg1"/>
                  </a:solidFill>
                </a:rPr>
                <a:t>50%</a:t>
              </a:r>
              <a:endParaRPr lang="zh-CN" altLang="en-US" sz="2800" b="1" dirty="0">
                <a:solidFill>
                  <a:schemeClr val="bg1"/>
                </a:solidFill>
              </a:endParaRPr>
            </a:p>
          </p:txBody>
        </p:sp>
      </p:grpSp>
    </p:spTree>
    <p:extLst>
      <p:ext uri="{BB962C8B-B14F-4D97-AF65-F5344CB8AC3E}">
        <p14:creationId xmlns:p14="http://schemas.microsoft.com/office/powerpoint/2010/main" val="190955988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par>
                          <p:cTn id="15" fill="hold">
                            <p:stCondLst>
                              <p:cond delay="1500"/>
                            </p:stCondLst>
                            <p:childTnLst>
                              <p:par>
                                <p:cTn id="16" presetID="12" presetClass="entr" presetSubtype="4"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p:tgtEl>
                                          <p:spTgt spid="8"/>
                                        </p:tgtEl>
                                        <p:attrNameLst>
                                          <p:attrName>ppt_y</p:attrName>
                                        </p:attrNameLst>
                                      </p:cBhvr>
                                      <p:tavLst>
                                        <p:tav tm="0">
                                          <p:val>
                                            <p:strVal val="#ppt_y+#ppt_h*1.125000"/>
                                          </p:val>
                                        </p:tav>
                                        <p:tav tm="100000">
                                          <p:val>
                                            <p:strVal val="#ppt_y"/>
                                          </p:val>
                                        </p:tav>
                                      </p:tavLst>
                                    </p:anim>
                                    <p:animEffect transition="in" filter="wipe(up)">
                                      <p:cBhvr>
                                        <p:cTn id="19" dur="500"/>
                                        <p:tgtEl>
                                          <p:spTgt spid="8"/>
                                        </p:tgtEl>
                                      </p:cBhvr>
                                    </p:animEffect>
                                  </p:childTnLst>
                                </p:cTn>
                              </p:par>
                            </p:childTnLst>
                          </p:cTn>
                        </p:par>
                        <p:par>
                          <p:cTn id="20" fill="hold">
                            <p:stCondLst>
                              <p:cond delay="2000"/>
                            </p:stCondLst>
                            <p:childTnLst>
                              <p:par>
                                <p:cTn id="21" presetID="12" presetClass="entr" presetSubtype="4"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p:tgtEl>
                                          <p:spTgt spid="18"/>
                                        </p:tgtEl>
                                        <p:attrNameLst>
                                          <p:attrName>ppt_y</p:attrName>
                                        </p:attrNameLst>
                                      </p:cBhvr>
                                      <p:tavLst>
                                        <p:tav tm="0">
                                          <p:val>
                                            <p:strVal val="#ppt_y+#ppt_h*1.125000"/>
                                          </p:val>
                                        </p:tav>
                                        <p:tav tm="100000">
                                          <p:val>
                                            <p:strVal val="#ppt_y"/>
                                          </p:val>
                                        </p:tav>
                                      </p:tavLst>
                                    </p:anim>
                                    <p:animEffect transition="in" filter="wipe(up)">
                                      <p:cBhvr>
                                        <p:cTn id="24" dur="500"/>
                                        <p:tgtEl>
                                          <p:spTgt spid="18"/>
                                        </p:tgtEl>
                                      </p:cBhvr>
                                    </p:animEffect>
                                  </p:childTnLst>
                                </p:cTn>
                              </p:par>
                            </p:childTnLst>
                          </p:cTn>
                        </p:par>
                        <p:par>
                          <p:cTn id="25" fill="hold">
                            <p:stCondLst>
                              <p:cond delay="2500"/>
                            </p:stCondLst>
                            <p:childTnLst>
                              <p:par>
                                <p:cTn id="26" presetID="12" presetClass="entr" presetSubtype="4"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p:tgtEl>
                                          <p:spTgt spid="23"/>
                                        </p:tgtEl>
                                        <p:attrNameLst>
                                          <p:attrName>ppt_y</p:attrName>
                                        </p:attrNameLst>
                                      </p:cBhvr>
                                      <p:tavLst>
                                        <p:tav tm="0">
                                          <p:val>
                                            <p:strVal val="#ppt_y+#ppt_h*1.125000"/>
                                          </p:val>
                                        </p:tav>
                                        <p:tav tm="100000">
                                          <p:val>
                                            <p:strVal val="#ppt_y"/>
                                          </p:val>
                                        </p:tav>
                                      </p:tavLst>
                                    </p:anim>
                                    <p:animEffect transition="in" filter="wipe(up)">
                                      <p:cBhvr>
                                        <p:cTn id="29" dur="500"/>
                                        <p:tgtEl>
                                          <p:spTgt spid="23"/>
                                        </p:tgtEl>
                                      </p:cBhvr>
                                    </p:animEffect>
                                  </p:childTnLst>
                                </p:cTn>
                              </p:par>
                            </p:childTnLst>
                          </p:cTn>
                        </p:par>
                        <p:par>
                          <p:cTn id="30" fill="hold">
                            <p:stCondLst>
                              <p:cond delay="3000"/>
                            </p:stCondLst>
                            <p:childTnLst>
                              <p:par>
                                <p:cTn id="31" presetID="12" presetClass="entr" presetSubtype="4"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p:tgtEl>
                                          <p:spTgt spid="28"/>
                                        </p:tgtEl>
                                        <p:attrNameLst>
                                          <p:attrName>ppt_y</p:attrName>
                                        </p:attrNameLst>
                                      </p:cBhvr>
                                      <p:tavLst>
                                        <p:tav tm="0">
                                          <p:val>
                                            <p:strVal val="#ppt_y+#ppt_h*1.125000"/>
                                          </p:val>
                                        </p:tav>
                                        <p:tav tm="100000">
                                          <p:val>
                                            <p:strVal val="#ppt_y"/>
                                          </p:val>
                                        </p:tav>
                                      </p:tavLst>
                                    </p:anim>
                                    <p:animEffect transition="in" filter="wipe(up)">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1">
            <a:extLst>
              <a:ext uri="{FF2B5EF4-FFF2-40B4-BE49-F238E27FC236}">
                <a16:creationId xmlns:a16="http://schemas.microsoft.com/office/drawing/2014/main" id="{6F784CB2-267D-4B81-895B-33EF8FB0BFD9}"/>
              </a:ext>
            </a:extLst>
          </p:cNvPr>
          <p:cNvSpPr/>
          <p:nvPr/>
        </p:nvSpPr>
        <p:spPr>
          <a:xfrm>
            <a:off x="1408556" y="1932631"/>
            <a:ext cx="9214180" cy="2400267"/>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solidFill>
                <a:schemeClr val="bg1"/>
              </a:solidFill>
            </a:endParaRPr>
          </a:p>
        </p:txBody>
      </p:sp>
      <p:grpSp>
        <p:nvGrpSpPr>
          <p:cNvPr id="30" name="组合 29">
            <a:extLst>
              <a:ext uri="{FF2B5EF4-FFF2-40B4-BE49-F238E27FC236}">
                <a16:creationId xmlns:a16="http://schemas.microsoft.com/office/drawing/2014/main" id="{3EAA9039-41AA-4042-A122-B8A3831FF3B9}"/>
              </a:ext>
            </a:extLst>
          </p:cNvPr>
          <p:cNvGrpSpPr/>
          <p:nvPr/>
        </p:nvGrpSpPr>
        <p:grpSpPr>
          <a:xfrm>
            <a:off x="1932177" y="3955931"/>
            <a:ext cx="8350351" cy="738345"/>
            <a:chOff x="1619672" y="3325841"/>
            <a:chExt cx="6264696" cy="553758"/>
          </a:xfrm>
          <a:solidFill>
            <a:srgbClr val="C42A13"/>
          </a:solidFill>
        </p:grpSpPr>
        <p:sp>
          <p:nvSpPr>
            <p:cNvPr id="31" name="圆角矩形 3">
              <a:extLst>
                <a:ext uri="{FF2B5EF4-FFF2-40B4-BE49-F238E27FC236}">
                  <a16:creationId xmlns:a16="http://schemas.microsoft.com/office/drawing/2014/main" id="{6E956968-71EE-4901-8FD7-67F96FEC6E30}"/>
                </a:ext>
              </a:extLst>
            </p:cNvPr>
            <p:cNvSpPr/>
            <p:nvPr/>
          </p:nvSpPr>
          <p:spPr>
            <a:xfrm>
              <a:off x="1619672" y="3325841"/>
              <a:ext cx="6264696" cy="463841"/>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solidFill>
                  <a:schemeClr val="bg1"/>
                </a:solidFill>
              </a:endParaRPr>
            </a:p>
          </p:txBody>
        </p:sp>
        <p:sp>
          <p:nvSpPr>
            <p:cNvPr id="32" name="矩形 31">
              <a:extLst>
                <a:ext uri="{FF2B5EF4-FFF2-40B4-BE49-F238E27FC236}">
                  <a16:creationId xmlns:a16="http://schemas.microsoft.com/office/drawing/2014/main" id="{458D2B2A-3DA5-446D-9D9C-A0055992533D}"/>
                </a:ext>
              </a:extLst>
            </p:cNvPr>
            <p:cNvSpPr/>
            <p:nvPr/>
          </p:nvSpPr>
          <p:spPr>
            <a:xfrm>
              <a:off x="1691680" y="3394851"/>
              <a:ext cx="6192688" cy="484748"/>
            </a:xfrm>
            <a:prstGeom prst="rect">
              <a:avLst/>
            </a:prstGeom>
            <a:noFill/>
          </p:spPr>
          <p:txBody>
            <a:bodyPr wrap="square">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a:t>
              </a:r>
            </a:p>
            <a:p>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DFD9570C-C7EE-41C1-9F4A-DC7E5CEBE8BA}"/>
              </a:ext>
            </a:extLst>
          </p:cNvPr>
          <p:cNvGrpSpPr/>
          <p:nvPr/>
        </p:nvGrpSpPr>
        <p:grpSpPr>
          <a:xfrm>
            <a:off x="1787240" y="1606318"/>
            <a:ext cx="1835901" cy="2322430"/>
            <a:chOff x="1510934" y="1563638"/>
            <a:chExt cx="1377351" cy="1741822"/>
          </a:xfrm>
          <a:noFill/>
        </p:grpSpPr>
        <p:sp>
          <p:nvSpPr>
            <p:cNvPr id="34" name="矩形 33">
              <a:extLst>
                <a:ext uri="{FF2B5EF4-FFF2-40B4-BE49-F238E27FC236}">
                  <a16:creationId xmlns:a16="http://schemas.microsoft.com/office/drawing/2014/main" id="{2508612A-FA80-4E7A-B77F-BC568DED339C}"/>
                </a:ext>
              </a:extLst>
            </p:cNvPr>
            <p:cNvSpPr/>
            <p:nvPr/>
          </p:nvSpPr>
          <p:spPr>
            <a:xfrm>
              <a:off x="1510934" y="2805821"/>
              <a:ext cx="1377351" cy="499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输入文本</a:t>
              </a:r>
            </a:p>
          </p:txBody>
        </p:sp>
        <p:sp>
          <p:nvSpPr>
            <p:cNvPr id="35" name="椭圆 34">
              <a:extLst>
                <a:ext uri="{FF2B5EF4-FFF2-40B4-BE49-F238E27FC236}">
                  <a16:creationId xmlns:a16="http://schemas.microsoft.com/office/drawing/2014/main" id="{E59DFCF0-EBC1-4DB4-9238-5ADC65E360F9}"/>
                </a:ext>
              </a:extLst>
            </p:cNvPr>
            <p:cNvSpPr/>
            <p:nvPr/>
          </p:nvSpPr>
          <p:spPr>
            <a:xfrm>
              <a:off x="1568005" y="1563638"/>
              <a:ext cx="1246474" cy="1246474"/>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80">
              <a:extLst>
                <a:ext uri="{FF2B5EF4-FFF2-40B4-BE49-F238E27FC236}">
                  <a16:creationId xmlns:a16="http://schemas.microsoft.com/office/drawing/2014/main" id="{5F816829-B918-42B6-9208-4141B932C0B0}"/>
                </a:ext>
              </a:extLst>
            </p:cNvPr>
            <p:cNvSpPr>
              <a:spLocks noEditPoints="1"/>
            </p:cNvSpPr>
            <p:nvPr/>
          </p:nvSpPr>
          <p:spPr bwMode="auto">
            <a:xfrm>
              <a:off x="1833980" y="1994101"/>
              <a:ext cx="714523" cy="385548"/>
            </a:xfrm>
            <a:custGeom>
              <a:avLst/>
              <a:gdLst>
                <a:gd name="T0" fmla="*/ 20 w 192"/>
                <a:gd name="T1" fmla="*/ 0 h 104"/>
                <a:gd name="T2" fmla="*/ 0 w 192"/>
                <a:gd name="T3" fmla="*/ 84 h 104"/>
                <a:gd name="T4" fmla="*/ 172 w 192"/>
                <a:gd name="T5" fmla="*/ 104 h 104"/>
                <a:gd name="T6" fmla="*/ 192 w 192"/>
                <a:gd name="T7" fmla="*/ 20 h 104"/>
                <a:gd name="T8" fmla="*/ 92 w 192"/>
                <a:gd name="T9" fmla="*/ 24 h 104"/>
                <a:gd name="T10" fmla="*/ 104 w 192"/>
                <a:gd name="T11" fmla="*/ 28 h 104"/>
                <a:gd name="T12" fmla="*/ 92 w 192"/>
                <a:gd name="T13" fmla="*/ 32 h 104"/>
                <a:gd name="T14" fmla="*/ 92 w 192"/>
                <a:gd name="T15" fmla="*/ 24 h 104"/>
                <a:gd name="T16" fmla="*/ 100 w 192"/>
                <a:gd name="T17" fmla="*/ 48 h 104"/>
                <a:gd name="T18" fmla="*/ 100 w 192"/>
                <a:gd name="T19" fmla="*/ 56 h 104"/>
                <a:gd name="T20" fmla="*/ 88 w 192"/>
                <a:gd name="T21" fmla="*/ 52 h 104"/>
                <a:gd name="T22" fmla="*/ 68 w 192"/>
                <a:gd name="T23" fmla="*/ 24 h 104"/>
                <a:gd name="T24" fmla="*/ 80 w 192"/>
                <a:gd name="T25" fmla="*/ 28 h 104"/>
                <a:gd name="T26" fmla="*/ 68 w 192"/>
                <a:gd name="T27" fmla="*/ 32 h 104"/>
                <a:gd name="T28" fmla="*/ 68 w 192"/>
                <a:gd name="T29" fmla="*/ 24 h 104"/>
                <a:gd name="T30" fmla="*/ 76 w 192"/>
                <a:gd name="T31" fmla="*/ 48 h 104"/>
                <a:gd name="T32" fmla="*/ 76 w 192"/>
                <a:gd name="T33" fmla="*/ 56 h 104"/>
                <a:gd name="T34" fmla="*/ 64 w 192"/>
                <a:gd name="T35" fmla="*/ 52 h 104"/>
                <a:gd name="T36" fmla="*/ 52 w 192"/>
                <a:gd name="T37" fmla="*/ 80 h 104"/>
                <a:gd name="T38" fmla="*/ 40 w 192"/>
                <a:gd name="T39" fmla="*/ 76 h 104"/>
                <a:gd name="T40" fmla="*/ 52 w 192"/>
                <a:gd name="T41" fmla="*/ 72 h 104"/>
                <a:gd name="T42" fmla="*/ 52 w 192"/>
                <a:gd name="T43" fmla="*/ 80 h 104"/>
                <a:gd name="T44" fmla="*/ 44 w 192"/>
                <a:gd name="T45" fmla="*/ 56 h 104"/>
                <a:gd name="T46" fmla="*/ 44 w 192"/>
                <a:gd name="T47" fmla="*/ 48 h 104"/>
                <a:gd name="T48" fmla="*/ 56 w 192"/>
                <a:gd name="T49" fmla="*/ 52 h 104"/>
                <a:gd name="T50" fmla="*/ 52 w 192"/>
                <a:gd name="T51" fmla="*/ 32 h 104"/>
                <a:gd name="T52" fmla="*/ 40 w 192"/>
                <a:gd name="T53" fmla="*/ 28 h 104"/>
                <a:gd name="T54" fmla="*/ 52 w 192"/>
                <a:gd name="T55" fmla="*/ 24 h 104"/>
                <a:gd name="T56" fmla="*/ 52 w 192"/>
                <a:gd name="T57" fmla="*/ 32 h 104"/>
                <a:gd name="T58" fmla="*/ 68 w 192"/>
                <a:gd name="T59" fmla="*/ 80 h 104"/>
                <a:gd name="T60" fmla="*/ 68 w 192"/>
                <a:gd name="T61" fmla="*/ 72 h 104"/>
                <a:gd name="T62" fmla="*/ 128 w 192"/>
                <a:gd name="T63" fmla="*/ 76 h 104"/>
                <a:gd name="T64" fmla="*/ 124 w 192"/>
                <a:gd name="T65" fmla="*/ 56 h 104"/>
                <a:gd name="T66" fmla="*/ 112 w 192"/>
                <a:gd name="T67" fmla="*/ 52 h 104"/>
                <a:gd name="T68" fmla="*/ 124 w 192"/>
                <a:gd name="T69" fmla="*/ 48 h 104"/>
                <a:gd name="T70" fmla="*/ 124 w 192"/>
                <a:gd name="T71" fmla="*/ 56 h 104"/>
                <a:gd name="T72" fmla="*/ 116 w 192"/>
                <a:gd name="T73" fmla="*/ 32 h 104"/>
                <a:gd name="T74" fmla="*/ 116 w 192"/>
                <a:gd name="T75" fmla="*/ 24 h 104"/>
                <a:gd name="T76" fmla="*/ 128 w 192"/>
                <a:gd name="T77" fmla="*/ 28 h 104"/>
                <a:gd name="T78" fmla="*/ 148 w 192"/>
                <a:gd name="T79" fmla="*/ 80 h 104"/>
                <a:gd name="T80" fmla="*/ 136 w 192"/>
                <a:gd name="T81" fmla="*/ 76 h 104"/>
                <a:gd name="T82" fmla="*/ 148 w 192"/>
                <a:gd name="T83" fmla="*/ 72 h 104"/>
                <a:gd name="T84" fmla="*/ 148 w 192"/>
                <a:gd name="T85" fmla="*/ 80 h 104"/>
                <a:gd name="T86" fmla="*/ 140 w 192"/>
                <a:gd name="T87" fmla="*/ 56 h 104"/>
                <a:gd name="T88" fmla="*/ 140 w 192"/>
                <a:gd name="T89" fmla="*/ 48 h 104"/>
                <a:gd name="T90" fmla="*/ 152 w 192"/>
                <a:gd name="T91" fmla="*/ 52 h 104"/>
                <a:gd name="T92" fmla="*/ 148 w 192"/>
                <a:gd name="T93" fmla="*/ 32 h 104"/>
                <a:gd name="T94" fmla="*/ 136 w 192"/>
                <a:gd name="T95" fmla="*/ 28 h 104"/>
                <a:gd name="T96" fmla="*/ 148 w 192"/>
                <a:gd name="T97" fmla="*/ 24 h 104"/>
                <a:gd name="T98" fmla="*/ 148 w 192"/>
                <a:gd name="T99"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2" h="104">
                  <a:moveTo>
                    <a:pt x="172" y="0"/>
                  </a:moveTo>
                  <a:cubicBezTo>
                    <a:pt x="20" y="0"/>
                    <a:pt x="20" y="0"/>
                    <a:pt x="20" y="0"/>
                  </a:cubicBezTo>
                  <a:cubicBezTo>
                    <a:pt x="9" y="0"/>
                    <a:pt x="0" y="9"/>
                    <a:pt x="0" y="20"/>
                  </a:cubicBezTo>
                  <a:cubicBezTo>
                    <a:pt x="0" y="84"/>
                    <a:pt x="0" y="84"/>
                    <a:pt x="0" y="84"/>
                  </a:cubicBezTo>
                  <a:cubicBezTo>
                    <a:pt x="0" y="95"/>
                    <a:pt x="9" y="104"/>
                    <a:pt x="20" y="104"/>
                  </a:cubicBezTo>
                  <a:cubicBezTo>
                    <a:pt x="172" y="104"/>
                    <a:pt x="172" y="104"/>
                    <a:pt x="172" y="104"/>
                  </a:cubicBezTo>
                  <a:cubicBezTo>
                    <a:pt x="183" y="104"/>
                    <a:pt x="192" y="95"/>
                    <a:pt x="192" y="84"/>
                  </a:cubicBezTo>
                  <a:cubicBezTo>
                    <a:pt x="192" y="20"/>
                    <a:pt x="192" y="20"/>
                    <a:pt x="192" y="20"/>
                  </a:cubicBezTo>
                  <a:cubicBezTo>
                    <a:pt x="192" y="9"/>
                    <a:pt x="183" y="0"/>
                    <a:pt x="172" y="0"/>
                  </a:cubicBezTo>
                  <a:close/>
                  <a:moveTo>
                    <a:pt x="92" y="24"/>
                  </a:moveTo>
                  <a:cubicBezTo>
                    <a:pt x="100" y="24"/>
                    <a:pt x="100" y="24"/>
                    <a:pt x="100" y="24"/>
                  </a:cubicBezTo>
                  <a:cubicBezTo>
                    <a:pt x="102" y="24"/>
                    <a:pt x="104" y="26"/>
                    <a:pt x="104" y="28"/>
                  </a:cubicBezTo>
                  <a:cubicBezTo>
                    <a:pt x="104" y="30"/>
                    <a:pt x="102" y="32"/>
                    <a:pt x="100" y="32"/>
                  </a:cubicBezTo>
                  <a:cubicBezTo>
                    <a:pt x="92" y="32"/>
                    <a:pt x="92" y="32"/>
                    <a:pt x="92" y="32"/>
                  </a:cubicBezTo>
                  <a:cubicBezTo>
                    <a:pt x="90" y="32"/>
                    <a:pt x="88" y="30"/>
                    <a:pt x="88" y="28"/>
                  </a:cubicBezTo>
                  <a:cubicBezTo>
                    <a:pt x="88" y="26"/>
                    <a:pt x="90" y="24"/>
                    <a:pt x="92" y="24"/>
                  </a:cubicBezTo>
                  <a:close/>
                  <a:moveTo>
                    <a:pt x="92" y="48"/>
                  </a:moveTo>
                  <a:cubicBezTo>
                    <a:pt x="100" y="48"/>
                    <a:pt x="100" y="48"/>
                    <a:pt x="100" y="48"/>
                  </a:cubicBezTo>
                  <a:cubicBezTo>
                    <a:pt x="102" y="48"/>
                    <a:pt x="104" y="50"/>
                    <a:pt x="104" y="52"/>
                  </a:cubicBezTo>
                  <a:cubicBezTo>
                    <a:pt x="104" y="54"/>
                    <a:pt x="102" y="56"/>
                    <a:pt x="100" y="56"/>
                  </a:cubicBezTo>
                  <a:cubicBezTo>
                    <a:pt x="92" y="56"/>
                    <a:pt x="92" y="56"/>
                    <a:pt x="92" y="56"/>
                  </a:cubicBezTo>
                  <a:cubicBezTo>
                    <a:pt x="90" y="56"/>
                    <a:pt x="88" y="54"/>
                    <a:pt x="88" y="52"/>
                  </a:cubicBezTo>
                  <a:cubicBezTo>
                    <a:pt x="88" y="50"/>
                    <a:pt x="90" y="48"/>
                    <a:pt x="92" y="48"/>
                  </a:cubicBezTo>
                  <a:close/>
                  <a:moveTo>
                    <a:pt x="68" y="24"/>
                  </a:moveTo>
                  <a:cubicBezTo>
                    <a:pt x="76" y="24"/>
                    <a:pt x="76" y="24"/>
                    <a:pt x="76" y="24"/>
                  </a:cubicBezTo>
                  <a:cubicBezTo>
                    <a:pt x="78" y="24"/>
                    <a:pt x="80" y="26"/>
                    <a:pt x="80" y="28"/>
                  </a:cubicBezTo>
                  <a:cubicBezTo>
                    <a:pt x="80" y="30"/>
                    <a:pt x="78" y="32"/>
                    <a:pt x="76" y="32"/>
                  </a:cubicBezTo>
                  <a:cubicBezTo>
                    <a:pt x="68" y="32"/>
                    <a:pt x="68" y="32"/>
                    <a:pt x="68" y="32"/>
                  </a:cubicBezTo>
                  <a:cubicBezTo>
                    <a:pt x="66" y="32"/>
                    <a:pt x="64" y="30"/>
                    <a:pt x="64" y="28"/>
                  </a:cubicBezTo>
                  <a:cubicBezTo>
                    <a:pt x="64" y="26"/>
                    <a:pt x="66" y="24"/>
                    <a:pt x="68" y="24"/>
                  </a:cubicBezTo>
                  <a:close/>
                  <a:moveTo>
                    <a:pt x="68" y="48"/>
                  </a:moveTo>
                  <a:cubicBezTo>
                    <a:pt x="76" y="48"/>
                    <a:pt x="76" y="48"/>
                    <a:pt x="76" y="48"/>
                  </a:cubicBezTo>
                  <a:cubicBezTo>
                    <a:pt x="78" y="48"/>
                    <a:pt x="80" y="50"/>
                    <a:pt x="80" y="52"/>
                  </a:cubicBezTo>
                  <a:cubicBezTo>
                    <a:pt x="80" y="54"/>
                    <a:pt x="78" y="56"/>
                    <a:pt x="76" y="56"/>
                  </a:cubicBezTo>
                  <a:cubicBezTo>
                    <a:pt x="68" y="56"/>
                    <a:pt x="68" y="56"/>
                    <a:pt x="68" y="56"/>
                  </a:cubicBezTo>
                  <a:cubicBezTo>
                    <a:pt x="66" y="56"/>
                    <a:pt x="64" y="54"/>
                    <a:pt x="64" y="52"/>
                  </a:cubicBezTo>
                  <a:cubicBezTo>
                    <a:pt x="64" y="50"/>
                    <a:pt x="66" y="48"/>
                    <a:pt x="68" y="48"/>
                  </a:cubicBezTo>
                  <a:close/>
                  <a:moveTo>
                    <a:pt x="52" y="80"/>
                  </a:moveTo>
                  <a:cubicBezTo>
                    <a:pt x="44" y="80"/>
                    <a:pt x="44" y="80"/>
                    <a:pt x="44" y="80"/>
                  </a:cubicBezTo>
                  <a:cubicBezTo>
                    <a:pt x="42" y="80"/>
                    <a:pt x="40" y="78"/>
                    <a:pt x="40" y="76"/>
                  </a:cubicBezTo>
                  <a:cubicBezTo>
                    <a:pt x="40" y="74"/>
                    <a:pt x="42" y="72"/>
                    <a:pt x="44" y="72"/>
                  </a:cubicBezTo>
                  <a:cubicBezTo>
                    <a:pt x="52" y="72"/>
                    <a:pt x="52" y="72"/>
                    <a:pt x="52" y="72"/>
                  </a:cubicBezTo>
                  <a:cubicBezTo>
                    <a:pt x="54" y="72"/>
                    <a:pt x="56" y="74"/>
                    <a:pt x="56" y="76"/>
                  </a:cubicBezTo>
                  <a:cubicBezTo>
                    <a:pt x="56" y="78"/>
                    <a:pt x="54" y="80"/>
                    <a:pt x="52" y="80"/>
                  </a:cubicBezTo>
                  <a:close/>
                  <a:moveTo>
                    <a:pt x="52" y="56"/>
                  </a:moveTo>
                  <a:cubicBezTo>
                    <a:pt x="44" y="56"/>
                    <a:pt x="44" y="56"/>
                    <a:pt x="44" y="56"/>
                  </a:cubicBezTo>
                  <a:cubicBezTo>
                    <a:pt x="42" y="56"/>
                    <a:pt x="40" y="54"/>
                    <a:pt x="40" y="52"/>
                  </a:cubicBezTo>
                  <a:cubicBezTo>
                    <a:pt x="40" y="50"/>
                    <a:pt x="42" y="48"/>
                    <a:pt x="44" y="48"/>
                  </a:cubicBezTo>
                  <a:cubicBezTo>
                    <a:pt x="52" y="48"/>
                    <a:pt x="52" y="48"/>
                    <a:pt x="52" y="48"/>
                  </a:cubicBezTo>
                  <a:cubicBezTo>
                    <a:pt x="54" y="48"/>
                    <a:pt x="56" y="50"/>
                    <a:pt x="56" y="52"/>
                  </a:cubicBezTo>
                  <a:cubicBezTo>
                    <a:pt x="56" y="54"/>
                    <a:pt x="54" y="56"/>
                    <a:pt x="52" y="56"/>
                  </a:cubicBezTo>
                  <a:close/>
                  <a:moveTo>
                    <a:pt x="52" y="32"/>
                  </a:moveTo>
                  <a:cubicBezTo>
                    <a:pt x="44" y="32"/>
                    <a:pt x="44" y="32"/>
                    <a:pt x="44" y="32"/>
                  </a:cubicBezTo>
                  <a:cubicBezTo>
                    <a:pt x="42" y="32"/>
                    <a:pt x="40" y="30"/>
                    <a:pt x="40" y="28"/>
                  </a:cubicBezTo>
                  <a:cubicBezTo>
                    <a:pt x="40" y="26"/>
                    <a:pt x="42" y="24"/>
                    <a:pt x="44" y="24"/>
                  </a:cubicBezTo>
                  <a:cubicBezTo>
                    <a:pt x="52" y="24"/>
                    <a:pt x="52" y="24"/>
                    <a:pt x="52" y="24"/>
                  </a:cubicBezTo>
                  <a:cubicBezTo>
                    <a:pt x="54" y="24"/>
                    <a:pt x="56" y="26"/>
                    <a:pt x="56" y="28"/>
                  </a:cubicBezTo>
                  <a:cubicBezTo>
                    <a:pt x="56" y="30"/>
                    <a:pt x="54" y="32"/>
                    <a:pt x="52" y="32"/>
                  </a:cubicBezTo>
                  <a:close/>
                  <a:moveTo>
                    <a:pt x="124" y="80"/>
                  </a:moveTo>
                  <a:cubicBezTo>
                    <a:pt x="68" y="80"/>
                    <a:pt x="68" y="80"/>
                    <a:pt x="68" y="80"/>
                  </a:cubicBezTo>
                  <a:cubicBezTo>
                    <a:pt x="66" y="80"/>
                    <a:pt x="64" y="78"/>
                    <a:pt x="64" y="76"/>
                  </a:cubicBezTo>
                  <a:cubicBezTo>
                    <a:pt x="64" y="74"/>
                    <a:pt x="66" y="72"/>
                    <a:pt x="68" y="72"/>
                  </a:cubicBezTo>
                  <a:cubicBezTo>
                    <a:pt x="124" y="72"/>
                    <a:pt x="124" y="72"/>
                    <a:pt x="124" y="72"/>
                  </a:cubicBezTo>
                  <a:cubicBezTo>
                    <a:pt x="126" y="72"/>
                    <a:pt x="128" y="74"/>
                    <a:pt x="128" y="76"/>
                  </a:cubicBezTo>
                  <a:cubicBezTo>
                    <a:pt x="128" y="78"/>
                    <a:pt x="126" y="80"/>
                    <a:pt x="124" y="80"/>
                  </a:cubicBezTo>
                  <a:close/>
                  <a:moveTo>
                    <a:pt x="124" y="56"/>
                  </a:moveTo>
                  <a:cubicBezTo>
                    <a:pt x="116" y="56"/>
                    <a:pt x="116" y="56"/>
                    <a:pt x="116" y="56"/>
                  </a:cubicBezTo>
                  <a:cubicBezTo>
                    <a:pt x="114" y="56"/>
                    <a:pt x="112" y="54"/>
                    <a:pt x="112" y="52"/>
                  </a:cubicBezTo>
                  <a:cubicBezTo>
                    <a:pt x="112" y="50"/>
                    <a:pt x="114" y="48"/>
                    <a:pt x="116" y="48"/>
                  </a:cubicBezTo>
                  <a:cubicBezTo>
                    <a:pt x="124" y="48"/>
                    <a:pt x="124" y="48"/>
                    <a:pt x="124" y="48"/>
                  </a:cubicBezTo>
                  <a:cubicBezTo>
                    <a:pt x="126" y="48"/>
                    <a:pt x="128" y="50"/>
                    <a:pt x="128" y="52"/>
                  </a:cubicBezTo>
                  <a:cubicBezTo>
                    <a:pt x="128" y="54"/>
                    <a:pt x="126" y="56"/>
                    <a:pt x="124" y="56"/>
                  </a:cubicBezTo>
                  <a:close/>
                  <a:moveTo>
                    <a:pt x="124" y="32"/>
                  </a:moveTo>
                  <a:cubicBezTo>
                    <a:pt x="116" y="32"/>
                    <a:pt x="116" y="32"/>
                    <a:pt x="116" y="32"/>
                  </a:cubicBezTo>
                  <a:cubicBezTo>
                    <a:pt x="114" y="32"/>
                    <a:pt x="112" y="30"/>
                    <a:pt x="112" y="28"/>
                  </a:cubicBezTo>
                  <a:cubicBezTo>
                    <a:pt x="112" y="26"/>
                    <a:pt x="114" y="24"/>
                    <a:pt x="116" y="24"/>
                  </a:cubicBezTo>
                  <a:cubicBezTo>
                    <a:pt x="124" y="24"/>
                    <a:pt x="124" y="24"/>
                    <a:pt x="124" y="24"/>
                  </a:cubicBezTo>
                  <a:cubicBezTo>
                    <a:pt x="126" y="24"/>
                    <a:pt x="128" y="26"/>
                    <a:pt x="128" y="28"/>
                  </a:cubicBezTo>
                  <a:cubicBezTo>
                    <a:pt x="128" y="30"/>
                    <a:pt x="126" y="32"/>
                    <a:pt x="124" y="32"/>
                  </a:cubicBezTo>
                  <a:close/>
                  <a:moveTo>
                    <a:pt x="148" y="80"/>
                  </a:moveTo>
                  <a:cubicBezTo>
                    <a:pt x="140" y="80"/>
                    <a:pt x="140" y="80"/>
                    <a:pt x="140" y="80"/>
                  </a:cubicBezTo>
                  <a:cubicBezTo>
                    <a:pt x="138" y="80"/>
                    <a:pt x="136" y="78"/>
                    <a:pt x="136" y="76"/>
                  </a:cubicBezTo>
                  <a:cubicBezTo>
                    <a:pt x="136" y="74"/>
                    <a:pt x="138" y="72"/>
                    <a:pt x="140" y="72"/>
                  </a:cubicBezTo>
                  <a:cubicBezTo>
                    <a:pt x="148" y="72"/>
                    <a:pt x="148" y="72"/>
                    <a:pt x="148" y="72"/>
                  </a:cubicBezTo>
                  <a:cubicBezTo>
                    <a:pt x="150" y="72"/>
                    <a:pt x="152" y="74"/>
                    <a:pt x="152" y="76"/>
                  </a:cubicBezTo>
                  <a:cubicBezTo>
                    <a:pt x="152" y="78"/>
                    <a:pt x="150" y="80"/>
                    <a:pt x="148" y="80"/>
                  </a:cubicBezTo>
                  <a:close/>
                  <a:moveTo>
                    <a:pt x="148" y="56"/>
                  </a:moveTo>
                  <a:cubicBezTo>
                    <a:pt x="140" y="56"/>
                    <a:pt x="140" y="56"/>
                    <a:pt x="140" y="56"/>
                  </a:cubicBezTo>
                  <a:cubicBezTo>
                    <a:pt x="138" y="56"/>
                    <a:pt x="136" y="54"/>
                    <a:pt x="136" y="52"/>
                  </a:cubicBezTo>
                  <a:cubicBezTo>
                    <a:pt x="136" y="50"/>
                    <a:pt x="138" y="48"/>
                    <a:pt x="140" y="48"/>
                  </a:cubicBezTo>
                  <a:cubicBezTo>
                    <a:pt x="148" y="48"/>
                    <a:pt x="148" y="48"/>
                    <a:pt x="148" y="48"/>
                  </a:cubicBezTo>
                  <a:cubicBezTo>
                    <a:pt x="150" y="48"/>
                    <a:pt x="152" y="50"/>
                    <a:pt x="152" y="52"/>
                  </a:cubicBezTo>
                  <a:cubicBezTo>
                    <a:pt x="152" y="54"/>
                    <a:pt x="150" y="56"/>
                    <a:pt x="148" y="56"/>
                  </a:cubicBezTo>
                  <a:close/>
                  <a:moveTo>
                    <a:pt x="148" y="32"/>
                  </a:moveTo>
                  <a:cubicBezTo>
                    <a:pt x="140" y="32"/>
                    <a:pt x="140" y="32"/>
                    <a:pt x="140" y="32"/>
                  </a:cubicBezTo>
                  <a:cubicBezTo>
                    <a:pt x="138" y="32"/>
                    <a:pt x="136" y="30"/>
                    <a:pt x="136" y="28"/>
                  </a:cubicBezTo>
                  <a:cubicBezTo>
                    <a:pt x="136" y="26"/>
                    <a:pt x="138" y="24"/>
                    <a:pt x="140" y="24"/>
                  </a:cubicBezTo>
                  <a:cubicBezTo>
                    <a:pt x="148" y="24"/>
                    <a:pt x="148" y="24"/>
                    <a:pt x="148" y="24"/>
                  </a:cubicBezTo>
                  <a:cubicBezTo>
                    <a:pt x="150" y="24"/>
                    <a:pt x="152" y="26"/>
                    <a:pt x="152" y="28"/>
                  </a:cubicBezTo>
                  <a:cubicBezTo>
                    <a:pt x="152" y="30"/>
                    <a:pt x="150" y="32"/>
                    <a:pt x="148" y="32"/>
                  </a:cubicBezTo>
                  <a:close/>
                </a:path>
              </a:pathLst>
            </a:custGeom>
            <a:grpFill/>
            <a:ln w="9525">
              <a:solidFill>
                <a:schemeClr val="bg1"/>
              </a:solidFill>
              <a:round/>
            </a:ln>
            <a:extLst/>
          </p:spPr>
          <p:txBody>
            <a:bodyPr vert="horz" wrap="square" lIns="91412" tIns="45706" rIns="91412" bIns="45706" numCol="1" anchor="t" anchorCtr="0" compatLnSpc="1"/>
            <a:lstStyle/>
            <a:p>
              <a:endParaRPr lang="zh-CN" altLang="en-US" sz="1599" dirty="0">
                <a:solidFill>
                  <a:schemeClr val="bg1"/>
                </a:solidFill>
              </a:endParaRPr>
            </a:p>
          </p:txBody>
        </p:sp>
      </p:grpSp>
      <p:grpSp>
        <p:nvGrpSpPr>
          <p:cNvPr id="37" name="组合 36">
            <a:extLst>
              <a:ext uri="{FF2B5EF4-FFF2-40B4-BE49-F238E27FC236}">
                <a16:creationId xmlns:a16="http://schemas.microsoft.com/office/drawing/2014/main" id="{F73F2D79-6F18-45C7-B36F-CC3A7A3FBE3F}"/>
              </a:ext>
            </a:extLst>
          </p:cNvPr>
          <p:cNvGrpSpPr/>
          <p:nvPr/>
        </p:nvGrpSpPr>
        <p:grpSpPr>
          <a:xfrm>
            <a:off x="4179747" y="1606318"/>
            <a:ext cx="1835901" cy="2322430"/>
            <a:chOff x="3305868" y="1563638"/>
            <a:chExt cx="1377351" cy="1741822"/>
          </a:xfrm>
          <a:noFill/>
        </p:grpSpPr>
        <p:sp>
          <p:nvSpPr>
            <p:cNvPr id="38" name="矩形 37">
              <a:extLst>
                <a:ext uri="{FF2B5EF4-FFF2-40B4-BE49-F238E27FC236}">
                  <a16:creationId xmlns:a16="http://schemas.microsoft.com/office/drawing/2014/main" id="{1E46BA40-0172-45DE-82E8-E6ADD1EB8627}"/>
                </a:ext>
              </a:extLst>
            </p:cNvPr>
            <p:cNvSpPr/>
            <p:nvPr/>
          </p:nvSpPr>
          <p:spPr>
            <a:xfrm>
              <a:off x="3305868" y="2805821"/>
              <a:ext cx="1377351" cy="499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输入文本</a:t>
              </a:r>
            </a:p>
          </p:txBody>
        </p:sp>
        <p:sp>
          <p:nvSpPr>
            <p:cNvPr id="39" name="椭圆 38">
              <a:extLst>
                <a:ext uri="{FF2B5EF4-FFF2-40B4-BE49-F238E27FC236}">
                  <a16:creationId xmlns:a16="http://schemas.microsoft.com/office/drawing/2014/main" id="{5818D93F-D159-4F46-A734-66DE52E3FC1F}"/>
                </a:ext>
              </a:extLst>
            </p:cNvPr>
            <p:cNvSpPr/>
            <p:nvPr/>
          </p:nvSpPr>
          <p:spPr>
            <a:xfrm>
              <a:off x="3362939" y="1563638"/>
              <a:ext cx="1246474" cy="1246474"/>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0" name="组合 39">
              <a:extLst>
                <a:ext uri="{FF2B5EF4-FFF2-40B4-BE49-F238E27FC236}">
                  <a16:creationId xmlns:a16="http://schemas.microsoft.com/office/drawing/2014/main" id="{4E3A93F5-489C-486F-A2C1-993C93377FDB}"/>
                </a:ext>
              </a:extLst>
            </p:cNvPr>
            <p:cNvGrpSpPr/>
            <p:nvPr/>
          </p:nvGrpSpPr>
          <p:grpSpPr>
            <a:xfrm>
              <a:off x="3632043" y="1837032"/>
              <a:ext cx="724999" cy="716617"/>
              <a:chOff x="11145838" y="3187700"/>
              <a:chExt cx="549276" cy="542925"/>
            </a:xfrm>
            <a:grpFill/>
          </p:grpSpPr>
          <p:sp>
            <p:nvSpPr>
              <p:cNvPr id="41" name="Freeform 107">
                <a:extLst>
                  <a:ext uri="{FF2B5EF4-FFF2-40B4-BE49-F238E27FC236}">
                    <a16:creationId xmlns:a16="http://schemas.microsoft.com/office/drawing/2014/main" id="{C82FEF53-0BC4-409D-94BF-FEF2675AD50D}"/>
                  </a:ext>
                </a:extLst>
              </p:cNvPr>
              <p:cNvSpPr>
                <a:spLocks noEditPoints="1"/>
              </p:cNvSpPr>
              <p:nvPr/>
            </p:nvSpPr>
            <p:spPr bwMode="auto">
              <a:xfrm>
                <a:off x="11145838" y="3187700"/>
                <a:ext cx="369888" cy="363538"/>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grpFill/>
              <a:ln w="9525">
                <a:solidFill>
                  <a:schemeClr val="bg1"/>
                </a:solidFill>
                <a:round/>
              </a:ln>
              <a:extLst/>
            </p:spPr>
            <p:txBody>
              <a:bodyPr vert="horz" wrap="square" lIns="121882" tIns="60941" rIns="121882" bIns="60941" numCol="1" anchor="t" anchorCtr="0" compatLnSpc="1"/>
              <a:lstStyle/>
              <a:p>
                <a:endParaRPr lang="zh-CN" altLang="en-US" sz="1599" dirty="0">
                  <a:solidFill>
                    <a:schemeClr val="bg1"/>
                  </a:solidFill>
                </a:endParaRPr>
              </a:p>
            </p:txBody>
          </p:sp>
          <p:sp>
            <p:nvSpPr>
              <p:cNvPr id="42" name="Freeform 108">
                <a:extLst>
                  <a:ext uri="{FF2B5EF4-FFF2-40B4-BE49-F238E27FC236}">
                    <a16:creationId xmlns:a16="http://schemas.microsoft.com/office/drawing/2014/main" id="{8CEBD342-AC82-492C-AC47-ED04BD60F659}"/>
                  </a:ext>
                </a:extLst>
              </p:cNvPr>
              <p:cNvSpPr>
                <a:spLocks noEditPoints="1"/>
              </p:cNvSpPr>
              <p:nvPr/>
            </p:nvSpPr>
            <p:spPr bwMode="auto">
              <a:xfrm>
                <a:off x="11420476" y="3460750"/>
                <a:ext cx="274638" cy="269875"/>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grpFill/>
              <a:ln w="9525">
                <a:solidFill>
                  <a:schemeClr val="bg1"/>
                </a:solidFill>
                <a:round/>
              </a:ln>
              <a:extLst/>
            </p:spPr>
            <p:txBody>
              <a:bodyPr vert="horz" wrap="square" lIns="121882" tIns="60941" rIns="121882" bIns="60941" numCol="1" anchor="t" anchorCtr="0" compatLnSpc="1"/>
              <a:lstStyle/>
              <a:p>
                <a:endParaRPr lang="zh-CN" altLang="en-US" sz="1599">
                  <a:solidFill>
                    <a:schemeClr val="bg1"/>
                  </a:solidFill>
                </a:endParaRPr>
              </a:p>
            </p:txBody>
          </p:sp>
        </p:grpSp>
      </p:grpSp>
      <p:grpSp>
        <p:nvGrpSpPr>
          <p:cNvPr id="43" name="组合 42">
            <a:extLst>
              <a:ext uri="{FF2B5EF4-FFF2-40B4-BE49-F238E27FC236}">
                <a16:creationId xmlns:a16="http://schemas.microsoft.com/office/drawing/2014/main" id="{2A8BE784-8497-4F16-9BA9-7D04EBD1D36B}"/>
              </a:ext>
            </a:extLst>
          </p:cNvPr>
          <p:cNvGrpSpPr/>
          <p:nvPr/>
        </p:nvGrpSpPr>
        <p:grpSpPr>
          <a:xfrm>
            <a:off x="6628679" y="1606318"/>
            <a:ext cx="1835901" cy="2322430"/>
            <a:chOff x="5143134" y="1563638"/>
            <a:chExt cx="1377351" cy="1741822"/>
          </a:xfrm>
          <a:noFill/>
        </p:grpSpPr>
        <p:sp>
          <p:nvSpPr>
            <p:cNvPr id="44" name="矩形 43">
              <a:extLst>
                <a:ext uri="{FF2B5EF4-FFF2-40B4-BE49-F238E27FC236}">
                  <a16:creationId xmlns:a16="http://schemas.microsoft.com/office/drawing/2014/main" id="{46E74309-C3E1-4B2E-B99D-84EAB55C831C}"/>
                </a:ext>
              </a:extLst>
            </p:cNvPr>
            <p:cNvSpPr/>
            <p:nvPr/>
          </p:nvSpPr>
          <p:spPr>
            <a:xfrm>
              <a:off x="5143134" y="2805821"/>
              <a:ext cx="1377351" cy="499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输入文本</a:t>
              </a:r>
            </a:p>
          </p:txBody>
        </p:sp>
        <p:sp>
          <p:nvSpPr>
            <p:cNvPr id="45" name="椭圆 44">
              <a:extLst>
                <a:ext uri="{FF2B5EF4-FFF2-40B4-BE49-F238E27FC236}">
                  <a16:creationId xmlns:a16="http://schemas.microsoft.com/office/drawing/2014/main" id="{B2A095A7-8AB4-4ED8-BFA2-0B53B64117F9}"/>
                </a:ext>
              </a:extLst>
            </p:cNvPr>
            <p:cNvSpPr/>
            <p:nvPr/>
          </p:nvSpPr>
          <p:spPr>
            <a:xfrm>
              <a:off x="5200205" y="1563638"/>
              <a:ext cx="1246474" cy="1246474"/>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6" name="组合 45">
              <a:extLst>
                <a:ext uri="{FF2B5EF4-FFF2-40B4-BE49-F238E27FC236}">
                  <a16:creationId xmlns:a16="http://schemas.microsoft.com/office/drawing/2014/main" id="{CFD0E369-6D28-420E-89A2-5EDFB914B7AB}"/>
                </a:ext>
              </a:extLst>
            </p:cNvPr>
            <p:cNvGrpSpPr/>
            <p:nvPr/>
          </p:nvGrpSpPr>
          <p:grpSpPr>
            <a:xfrm>
              <a:off x="5475618" y="1967415"/>
              <a:ext cx="714523" cy="592990"/>
              <a:chOff x="7150101" y="5892800"/>
              <a:chExt cx="541338" cy="449263"/>
            </a:xfrm>
            <a:grpFill/>
          </p:grpSpPr>
          <p:sp>
            <p:nvSpPr>
              <p:cNvPr id="47" name="Freeform 64">
                <a:extLst>
                  <a:ext uri="{FF2B5EF4-FFF2-40B4-BE49-F238E27FC236}">
                    <a16:creationId xmlns:a16="http://schemas.microsoft.com/office/drawing/2014/main" id="{A92D4CF8-FDD9-4C5E-9169-F10940C1E9A2}"/>
                  </a:ext>
                </a:extLst>
              </p:cNvPr>
              <p:cNvSpPr/>
              <p:nvPr/>
            </p:nvSpPr>
            <p:spPr bwMode="auto">
              <a:xfrm>
                <a:off x="7240588" y="6027738"/>
                <a:ext cx="112713" cy="157163"/>
              </a:xfrm>
              <a:custGeom>
                <a:avLst/>
                <a:gdLst>
                  <a:gd name="T0" fmla="*/ 28 w 40"/>
                  <a:gd name="T1" fmla="*/ 23 h 56"/>
                  <a:gd name="T2" fmla="*/ 28 w 40"/>
                  <a:gd name="T3" fmla="*/ 8 h 56"/>
                  <a:gd name="T4" fmla="*/ 20 w 40"/>
                  <a:gd name="T5" fmla="*/ 0 h 56"/>
                  <a:gd name="T6" fmla="*/ 12 w 40"/>
                  <a:gd name="T7" fmla="*/ 8 h 56"/>
                  <a:gd name="T8" fmla="*/ 12 w 40"/>
                  <a:gd name="T9" fmla="*/ 23 h 56"/>
                  <a:gd name="T10" fmla="*/ 16 w 40"/>
                  <a:gd name="T11" fmla="*/ 30 h 56"/>
                  <a:gd name="T12" fmla="*/ 16 w 40"/>
                  <a:gd name="T13" fmla="*/ 33 h 56"/>
                  <a:gd name="T14" fmla="*/ 14 w 40"/>
                  <a:gd name="T15" fmla="*/ 35 h 56"/>
                  <a:gd name="T16" fmla="*/ 0 w 40"/>
                  <a:gd name="T17" fmla="*/ 42 h 56"/>
                  <a:gd name="T18" fmla="*/ 0 w 40"/>
                  <a:gd name="T19" fmla="*/ 52 h 56"/>
                  <a:gd name="T20" fmla="*/ 4 w 40"/>
                  <a:gd name="T21" fmla="*/ 56 h 56"/>
                  <a:gd name="T22" fmla="*/ 36 w 40"/>
                  <a:gd name="T23" fmla="*/ 56 h 56"/>
                  <a:gd name="T24" fmla="*/ 40 w 40"/>
                  <a:gd name="T25" fmla="*/ 52 h 56"/>
                  <a:gd name="T26" fmla="*/ 40 w 40"/>
                  <a:gd name="T27" fmla="*/ 42 h 56"/>
                  <a:gd name="T28" fmla="*/ 24 w 40"/>
                  <a:gd name="T29" fmla="*/ 30 h 56"/>
                  <a:gd name="T30" fmla="*/ 28 w 40"/>
                  <a:gd name="T31"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6">
                    <a:moveTo>
                      <a:pt x="28" y="23"/>
                    </a:moveTo>
                    <a:cubicBezTo>
                      <a:pt x="28" y="8"/>
                      <a:pt x="28" y="8"/>
                      <a:pt x="28" y="8"/>
                    </a:cubicBezTo>
                    <a:cubicBezTo>
                      <a:pt x="28" y="3"/>
                      <a:pt x="25" y="0"/>
                      <a:pt x="20" y="0"/>
                    </a:cubicBezTo>
                    <a:cubicBezTo>
                      <a:pt x="16" y="0"/>
                      <a:pt x="12" y="3"/>
                      <a:pt x="12" y="8"/>
                    </a:cubicBezTo>
                    <a:cubicBezTo>
                      <a:pt x="12" y="23"/>
                      <a:pt x="12" y="23"/>
                      <a:pt x="12" y="23"/>
                    </a:cubicBezTo>
                    <a:cubicBezTo>
                      <a:pt x="16" y="30"/>
                      <a:pt x="16" y="30"/>
                      <a:pt x="16" y="30"/>
                    </a:cubicBezTo>
                    <a:cubicBezTo>
                      <a:pt x="16" y="31"/>
                      <a:pt x="17" y="32"/>
                      <a:pt x="16" y="33"/>
                    </a:cubicBezTo>
                    <a:cubicBezTo>
                      <a:pt x="16" y="34"/>
                      <a:pt x="15" y="35"/>
                      <a:pt x="14" y="35"/>
                    </a:cubicBezTo>
                    <a:cubicBezTo>
                      <a:pt x="0" y="42"/>
                      <a:pt x="0" y="42"/>
                      <a:pt x="0" y="42"/>
                    </a:cubicBezTo>
                    <a:cubicBezTo>
                      <a:pt x="0" y="52"/>
                      <a:pt x="0" y="52"/>
                      <a:pt x="0" y="52"/>
                    </a:cubicBezTo>
                    <a:cubicBezTo>
                      <a:pt x="0" y="54"/>
                      <a:pt x="2" y="56"/>
                      <a:pt x="4" y="56"/>
                    </a:cubicBezTo>
                    <a:cubicBezTo>
                      <a:pt x="36" y="56"/>
                      <a:pt x="36" y="56"/>
                      <a:pt x="36" y="56"/>
                    </a:cubicBezTo>
                    <a:cubicBezTo>
                      <a:pt x="38" y="56"/>
                      <a:pt x="40" y="54"/>
                      <a:pt x="40" y="52"/>
                    </a:cubicBezTo>
                    <a:cubicBezTo>
                      <a:pt x="40" y="42"/>
                      <a:pt x="40" y="42"/>
                      <a:pt x="40" y="42"/>
                    </a:cubicBezTo>
                    <a:cubicBezTo>
                      <a:pt x="24" y="30"/>
                      <a:pt x="24" y="30"/>
                      <a:pt x="24" y="30"/>
                    </a:cubicBezTo>
                    <a:lnTo>
                      <a:pt x="28" y="23"/>
                    </a:lnTo>
                    <a:close/>
                  </a:path>
                </a:pathLst>
              </a:custGeom>
              <a:grpFill/>
              <a:ln w="9525">
                <a:solidFill>
                  <a:schemeClr val="bg1"/>
                </a:solidFill>
                <a:round/>
              </a:ln>
              <a:extLst/>
            </p:spPr>
            <p:txBody>
              <a:bodyPr vert="horz" wrap="square" lIns="121882" tIns="60941" rIns="121882" bIns="60941" numCol="1" anchor="t" anchorCtr="0" compatLnSpc="1"/>
              <a:lstStyle/>
              <a:p>
                <a:endParaRPr lang="zh-CN" altLang="en-US" sz="1599">
                  <a:solidFill>
                    <a:schemeClr val="bg1"/>
                  </a:solidFill>
                </a:endParaRPr>
              </a:p>
            </p:txBody>
          </p:sp>
          <p:sp>
            <p:nvSpPr>
              <p:cNvPr id="48" name="Freeform 65">
                <a:extLst>
                  <a:ext uri="{FF2B5EF4-FFF2-40B4-BE49-F238E27FC236}">
                    <a16:creationId xmlns:a16="http://schemas.microsoft.com/office/drawing/2014/main" id="{CCF94253-29AE-4824-9632-E29D319669A5}"/>
                  </a:ext>
                </a:extLst>
              </p:cNvPr>
              <p:cNvSpPr>
                <a:spLocks noEditPoints="1"/>
              </p:cNvSpPr>
              <p:nvPr/>
            </p:nvSpPr>
            <p:spPr bwMode="auto">
              <a:xfrm>
                <a:off x="7150101" y="5892800"/>
                <a:ext cx="541338" cy="449263"/>
              </a:xfrm>
              <a:custGeom>
                <a:avLst/>
                <a:gdLst>
                  <a:gd name="T0" fmla="*/ 188 w 192"/>
                  <a:gd name="T1" fmla="*/ 24 h 160"/>
                  <a:gd name="T2" fmla="*/ 104 w 192"/>
                  <a:gd name="T3" fmla="*/ 24 h 160"/>
                  <a:gd name="T4" fmla="*/ 104 w 192"/>
                  <a:gd name="T5" fmla="*/ 4 h 160"/>
                  <a:gd name="T6" fmla="*/ 100 w 192"/>
                  <a:gd name="T7" fmla="*/ 0 h 160"/>
                  <a:gd name="T8" fmla="*/ 4 w 192"/>
                  <a:gd name="T9" fmla="*/ 0 h 160"/>
                  <a:gd name="T10" fmla="*/ 0 w 192"/>
                  <a:gd name="T11" fmla="*/ 4 h 160"/>
                  <a:gd name="T12" fmla="*/ 0 w 192"/>
                  <a:gd name="T13" fmla="*/ 156 h 160"/>
                  <a:gd name="T14" fmla="*/ 4 w 192"/>
                  <a:gd name="T15" fmla="*/ 160 h 160"/>
                  <a:gd name="T16" fmla="*/ 60 w 192"/>
                  <a:gd name="T17" fmla="*/ 160 h 160"/>
                  <a:gd name="T18" fmla="*/ 64 w 192"/>
                  <a:gd name="T19" fmla="*/ 156 h 160"/>
                  <a:gd name="T20" fmla="*/ 64 w 192"/>
                  <a:gd name="T21" fmla="*/ 136 h 160"/>
                  <a:gd name="T22" fmla="*/ 72 w 192"/>
                  <a:gd name="T23" fmla="*/ 136 h 160"/>
                  <a:gd name="T24" fmla="*/ 72 w 192"/>
                  <a:gd name="T25" fmla="*/ 156 h 160"/>
                  <a:gd name="T26" fmla="*/ 76 w 192"/>
                  <a:gd name="T27" fmla="*/ 160 h 160"/>
                  <a:gd name="T28" fmla="*/ 116 w 192"/>
                  <a:gd name="T29" fmla="*/ 160 h 160"/>
                  <a:gd name="T30" fmla="*/ 120 w 192"/>
                  <a:gd name="T31" fmla="*/ 156 h 160"/>
                  <a:gd name="T32" fmla="*/ 120 w 192"/>
                  <a:gd name="T33" fmla="*/ 136 h 160"/>
                  <a:gd name="T34" fmla="*/ 128 w 192"/>
                  <a:gd name="T35" fmla="*/ 136 h 160"/>
                  <a:gd name="T36" fmla="*/ 128 w 192"/>
                  <a:gd name="T37" fmla="*/ 156 h 160"/>
                  <a:gd name="T38" fmla="*/ 132 w 192"/>
                  <a:gd name="T39" fmla="*/ 160 h 160"/>
                  <a:gd name="T40" fmla="*/ 188 w 192"/>
                  <a:gd name="T41" fmla="*/ 160 h 160"/>
                  <a:gd name="T42" fmla="*/ 192 w 192"/>
                  <a:gd name="T43" fmla="*/ 156 h 160"/>
                  <a:gd name="T44" fmla="*/ 192 w 192"/>
                  <a:gd name="T45" fmla="*/ 28 h 160"/>
                  <a:gd name="T46" fmla="*/ 188 w 192"/>
                  <a:gd name="T47" fmla="*/ 24 h 160"/>
                  <a:gd name="T48" fmla="*/ 80 w 192"/>
                  <a:gd name="T49" fmla="*/ 100 h 160"/>
                  <a:gd name="T50" fmla="*/ 68 w 192"/>
                  <a:gd name="T51" fmla="*/ 112 h 160"/>
                  <a:gd name="T52" fmla="*/ 36 w 192"/>
                  <a:gd name="T53" fmla="*/ 112 h 160"/>
                  <a:gd name="T54" fmla="*/ 24 w 192"/>
                  <a:gd name="T55" fmla="*/ 100 h 160"/>
                  <a:gd name="T56" fmla="*/ 24 w 192"/>
                  <a:gd name="T57" fmla="*/ 88 h 160"/>
                  <a:gd name="T58" fmla="*/ 26 w 192"/>
                  <a:gd name="T59" fmla="*/ 84 h 160"/>
                  <a:gd name="T60" fmla="*/ 39 w 192"/>
                  <a:gd name="T61" fmla="*/ 78 h 160"/>
                  <a:gd name="T62" fmla="*/ 37 w 192"/>
                  <a:gd name="T63" fmla="*/ 74 h 160"/>
                  <a:gd name="T64" fmla="*/ 36 w 192"/>
                  <a:gd name="T65" fmla="*/ 72 h 160"/>
                  <a:gd name="T66" fmla="*/ 36 w 192"/>
                  <a:gd name="T67" fmla="*/ 56 h 160"/>
                  <a:gd name="T68" fmla="*/ 52 w 192"/>
                  <a:gd name="T69" fmla="*/ 40 h 160"/>
                  <a:gd name="T70" fmla="*/ 68 w 192"/>
                  <a:gd name="T71" fmla="*/ 56 h 160"/>
                  <a:gd name="T72" fmla="*/ 68 w 192"/>
                  <a:gd name="T73" fmla="*/ 72 h 160"/>
                  <a:gd name="T74" fmla="*/ 68 w 192"/>
                  <a:gd name="T75" fmla="*/ 74 h 160"/>
                  <a:gd name="T76" fmla="*/ 65 w 192"/>
                  <a:gd name="T77" fmla="*/ 78 h 160"/>
                  <a:gd name="T78" fmla="*/ 78 w 192"/>
                  <a:gd name="T79" fmla="*/ 84 h 160"/>
                  <a:gd name="T80" fmla="*/ 80 w 192"/>
                  <a:gd name="T81" fmla="*/ 88 h 160"/>
                  <a:gd name="T82" fmla="*/ 80 w 192"/>
                  <a:gd name="T83" fmla="*/ 100 h 160"/>
                  <a:gd name="T84" fmla="*/ 164 w 192"/>
                  <a:gd name="T85" fmla="*/ 112 h 160"/>
                  <a:gd name="T86" fmla="*/ 100 w 192"/>
                  <a:gd name="T87" fmla="*/ 112 h 160"/>
                  <a:gd name="T88" fmla="*/ 96 w 192"/>
                  <a:gd name="T89" fmla="*/ 108 h 160"/>
                  <a:gd name="T90" fmla="*/ 100 w 192"/>
                  <a:gd name="T91" fmla="*/ 104 h 160"/>
                  <a:gd name="T92" fmla="*/ 164 w 192"/>
                  <a:gd name="T93" fmla="*/ 104 h 160"/>
                  <a:gd name="T94" fmla="*/ 168 w 192"/>
                  <a:gd name="T95" fmla="*/ 108 h 160"/>
                  <a:gd name="T96" fmla="*/ 164 w 192"/>
                  <a:gd name="T97" fmla="*/ 112 h 160"/>
                  <a:gd name="T98" fmla="*/ 164 w 192"/>
                  <a:gd name="T99" fmla="*/ 88 h 160"/>
                  <a:gd name="T100" fmla="*/ 100 w 192"/>
                  <a:gd name="T101" fmla="*/ 88 h 160"/>
                  <a:gd name="T102" fmla="*/ 96 w 192"/>
                  <a:gd name="T103" fmla="*/ 84 h 160"/>
                  <a:gd name="T104" fmla="*/ 100 w 192"/>
                  <a:gd name="T105" fmla="*/ 80 h 160"/>
                  <a:gd name="T106" fmla="*/ 164 w 192"/>
                  <a:gd name="T107" fmla="*/ 80 h 160"/>
                  <a:gd name="T108" fmla="*/ 168 w 192"/>
                  <a:gd name="T109" fmla="*/ 84 h 160"/>
                  <a:gd name="T110" fmla="*/ 164 w 192"/>
                  <a:gd name="T111" fmla="*/ 88 h 160"/>
                  <a:gd name="T112" fmla="*/ 164 w 192"/>
                  <a:gd name="T113" fmla="*/ 64 h 160"/>
                  <a:gd name="T114" fmla="*/ 100 w 192"/>
                  <a:gd name="T115" fmla="*/ 64 h 160"/>
                  <a:gd name="T116" fmla="*/ 96 w 192"/>
                  <a:gd name="T117" fmla="*/ 60 h 160"/>
                  <a:gd name="T118" fmla="*/ 100 w 192"/>
                  <a:gd name="T119" fmla="*/ 56 h 160"/>
                  <a:gd name="T120" fmla="*/ 164 w 192"/>
                  <a:gd name="T121" fmla="*/ 56 h 160"/>
                  <a:gd name="T122" fmla="*/ 168 w 192"/>
                  <a:gd name="T123" fmla="*/ 60 h 160"/>
                  <a:gd name="T124" fmla="*/ 164 w 192"/>
                  <a:gd name="T12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2" h="160">
                    <a:moveTo>
                      <a:pt x="188" y="24"/>
                    </a:moveTo>
                    <a:cubicBezTo>
                      <a:pt x="104" y="24"/>
                      <a:pt x="104" y="24"/>
                      <a:pt x="104" y="24"/>
                    </a:cubicBezTo>
                    <a:cubicBezTo>
                      <a:pt x="104" y="4"/>
                      <a:pt x="104" y="4"/>
                      <a:pt x="104" y="4"/>
                    </a:cubicBezTo>
                    <a:cubicBezTo>
                      <a:pt x="104" y="2"/>
                      <a:pt x="102" y="0"/>
                      <a:pt x="100" y="0"/>
                    </a:cubicBezTo>
                    <a:cubicBezTo>
                      <a:pt x="4" y="0"/>
                      <a:pt x="4" y="0"/>
                      <a:pt x="4" y="0"/>
                    </a:cubicBezTo>
                    <a:cubicBezTo>
                      <a:pt x="2" y="0"/>
                      <a:pt x="0" y="2"/>
                      <a:pt x="0" y="4"/>
                    </a:cubicBezTo>
                    <a:cubicBezTo>
                      <a:pt x="0" y="156"/>
                      <a:pt x="0" y="156"/>
                      <a:pt x="0" y="156"/>
                    </a:cubicBezTo>
                    <a:cubicBezTo>
                      <a:pt x="0" y="158"/>
                      <a:pt x="2" y="160"/>
                      <a:pt x="4" y="160"/>
                    </a:cubicBezTo>
                    <a:cubicBezTo>
                      <a:pt x="60" y="160"/>
                      <a:pt x="60" y="160"/>
                      <a:pt x="60" y="160"/>
                    </a:cubicBezTo>
                    <a:cubicBezTo>
                      <a:pt x="62" y="160"/>
                      <a:pt x="64" y="158"/>
                      <a:pt x="64" y="156"/>
                    </a:cubicBezTo>
                    <a:cubicBezTo>
                      <a:pt x="64" y="136"/>
                      <a:pt x="64" y="136"/>
                      <a:pt x="64" y="136"/>
                    </a:cubicBezTo>
                    <a:cubicBezTo>
                      <a:pt x="72" y="136"/>
                      <a:pt x="72" y="136"/>
                      <a:pt x="72" y="136"/>
                    </a:cubicBezTo>
                    <a:cubicBezTo>
                      <a:pt x="72" y="156"/>
                      <a:pt x="72" y="156"/>
                      <a:pt x="72" y="156"/>
                    </a:cubicBezTo>
                    <a:cubicBezTo>
                      <a:pt x="72" y="158"/>
                      <a:pt x="74" y="160"/>
                      <a:pt x="76" y="160"/>
                    </a:cubicBezTo>
                    <a:cubicBezTo>
                      <a:pt x="116" y="160"/>
                      <a:pt x="116" y="160"/>
                      <a:pt x="116" y="160"/>
                    </a:cubicBezTo>
                    <a:cubicBezTo>
                      <a:pt x="118" y="160"/>
                      <a:pt x="120" y="158"/>
                      <a:pt x="120" y="156"/>
                    </a:cubicBezTo>
                    <a:cubicBezTo>
                      <a:pt x="120" y="136"/>
                      <a:pt x="120" y="136"/>
                      <a:pt x="120" y="136"/>
                    </a:cubicBezTo>
                    <a:cubicBezTo>
                      <a:pt x="128" y="136"/>
                      <a:pt x="128" y="136"/>
                      <a:pt x="128" y="136"/>
                    </a:cubicBezTo>
                    <a:cubicBezTo>
                      <a:pt x="128" y="156"/>
                      <a:pt x="128" y="156"/>
                      <a:pt x="128" y="156"/>
                    </a:cubicBezTo>
                    <a:cubicBezTo>
                      <a:pt x="128" y="158"/>
                      <a:pt x="130" y="160"/>
                      <a:pt x="132" y="160"/>
                    </a:cubicBezTo>
                    <a:cubicBezTo>
                      <a:pt x="188" y="160"/>
                      <a:pt x="188" y="160"/>
                      <a:pt x="188" y="160"/>
                    </a:cubicBezTo>
                    <a:cubicBezTo>
                      <a:pt x="190" y="160"/>
                      <a:pt x="192" y="158"/>
                      <a:pt x="192" y="156"/>
                    </a:cubicBezTo>
                    <a:cubicBezTo>
                      <a:pt x="192" y="28"/>
                      <a:pt x="192" y="28"/>
                      <a:pt x="192" y="28"/>
                    </a:cubicBezTo>
                    <a:cubicBezTo>
                      <a:pt x="192" y="26"/>
                      <a:pt x="190" y="24"/>
                      <a:pt x="188" y="24"/>
                    </a:cubicBezTo>
                    <a:close/>
                    <a:moveTo>
                      <a:pt x="80" y="100"/>
                    </a:moveTo>
                    <a:cubicBezTo>
                      <a:pt x="80" y="106"/>
                      <a:pt x="75" y="112"/>
                      <a:pt x="68" y="112"/>
                    </a:cubicBezTo>
                    <a:cubicBezTo>
                      <a:pt x="36" y="112"/>
                      <a:pt x="36" y="112"/>
                      <a:pt x="36" y="112"/>
                    </a:cubicBezTo>
                    <a:cubicBezTo>
                      <a:pt x="30" y="112"/>
                      <a:pt x="24" y="106"/>
                      <a:pt x="24" y="100"/>
                    </a:cubicBezTo>
                    <a:cubicBezTo>
                      <a:pt x="24" y="88"/>
                      <a:pt x="24" y="88"/>
                      <a:pt x="24" y="88"/>
                    </a:cubicBezTo>
                    <a:cubicBezTo>
                      <a:pt x="24" y="86"/>
                      <a:pt x="25" y="85"/>
                      <a:pt x="26" y="84"/>
                    </a:cubicBezTo>
                    <a:cubicBezTo>
                      <a:pt x="39" y="78"/>
                      <a:pt x="39" y="78"/>
                      <a:pt x="39" y="78"/>
                    </a:cubicBezTo>
                    <a:cubicBezTo>
                      <a:pt x="37" y="74"/>
                      <a:pt x="37" y="74"/>
                      <a:pt x="37" y="74"/>
                    </a:cubicBezTo>
                    <a:cubicBezTo>
                      <a:pt x="36" y="73"/>
                      <a:pt x="36" y="73"/>
                      <a:pt x="36" y="72"/>
                    </a:cubicBezTo>
                    <a:cubicBezTo>
                      <a:pt x="36" y="56"/>
                      <a:pt x="36" y="56"/>
                      <a:pt x="36" y="56"/>
                    </a:cubicBezTo>
                    <a:cubicBezTo>
                      <a:pt x="36" y="47"/>
                      <a:pt x="43" y="40"/>
                      <a:pt x="52" y="40"/>
                    </a:cubicBezTo>
                    <a:cubicBezTo>
                      <a:pt x="61" y="40"/>
                      <a:pt x="68" y="47"/>
                      <a:pt x="68" y="56"/>
                    </a:cubicBezTo>
                    <a:cubicBezTo>
                      <a:pt x="68" y="72"/>
                      <a:pt x="68" y="72"/>
                      <a:pt x="68" y="72"/>
                    </a:cubicBezTo>
                    <a:cubicBezTo>
                      <a:pt x="68" y="73"/>
                      <a:pt x="68" y="73"/>
                      <a:pt x="68" y="74"/>
                    </a:cubicBezTo>
                    <a:cubicBezTo>
                      <a:pt x="65" y="78"/>
                      <a:pt x="65" y="78"/>
                      <a:pt x="65" y="78"/>
                    </a:cubicBezTo>
                    <a:cubicBezTo>
                      <a:pt x="78" y="84"/>
                      <a:pt x="78" y="84"/>
                      <a:pt x="78" y="84"/>
                    </a:cubicBezTo>
                    <a:cubicBezTo>
                      <a:pt x="79" y="85"/>
                      <a:pt x="80" y="86"/>
                      <a:pt x="80" y="88"/>
                    </a:cubicBezTo>
                    <a:lnTo>
                      <a:pt x="80" y="100"/>
                    </a:lnTo>
                    <a:close/>
                    <a:moveTo>
                      <a:pt x="164" y="112"/>
                    </a:moveTo>
                    <a:cubicBezTo>
                      <a:pt x="100" y="112"/>
                      <a:pt x="100" y="112"/>
                      <a:pt x="100" y="112"/>
                    </a:cubicBezTo>
                    <a:cubicBezTo>
                      <a:pt x="98" y="112"/>
                      <a:pt x="96" y="110"/>
                      <a:pt x="96" y="108"/>
                    </a:cubicBezTo>
                    <a:cubicBezTo>
                      <a:pt x="96" y="106"/>
                      <a:pt x="98" y="104"/>
                      <a:pt x="100" y="104"/>
                    </a:cubicBezTo>
                    <a:cubicBezTo>
                      <a:pt x="164" y="104"/>
                      <a:pt x="164" y="104"/>
                      <a:pt x="164" y="104"/>
                    </a:cubicBezTo>
                    <a:cubicBezTo>
                      <a:pt x="166" y="104"/>
                      <a:pt x="168" y="106"/>
                      <a:pt x="168" y="108"/>
                    </a:cubicBezTo>
                    <a:cubicBezTo>
                      <a:pt x="168" y="110"/>
                      <a:pt x="166" y="112"/>
                      <a:pt x="164" y="112"/>
                    </a:cubicBezTo>
                    <a:close/>
                    <a:moveTo>
                      <a:pt x="164" y="88"/>
                    </a:moveTo>
                    <a:cubicBezTo>
                      <a:pt x="100" y="88"/>
                      <a:pt x="100" y="88"/>
                      <a:pt x="100" y="88"/>
                    </a:cubicBezTo>
                    <a:cubicBezTo>
                      <a:pt x="98" y="88"/>
                      <a:pt x="96" y="86"/>
                      <a:pt x="96" y="84"/>
                    </a:cubicBezTo>
                    <a:cubicBezTo>
                      <a:pt x="96" y="82"/>
                      <a:pt x="98" y="80"/>
                      <a:pt x="100" y="80"/>
                    </a:cubicBezTo>
                    <a:cubicBezTo>
                      <a:pt x="164" y="80"/>
                      <a:pt x="164" y="80"/>
                      <a:pt x="164" y="80"/>
                    </a:cubicBezTo>
                    <a:cubicBezTo>
                      <a:pt x="166" y="80"/>
                      <a:pt x="168" y="82"/>
                      <a:pt x="168" y="84"/>
                    </a:cubicBezTo>
                    <a:cubicBezTo>
                      <a:pt x="168" y="86"/>
                      <a:pt x="166" y="88"/>
                      <a:pt x="164" y="88"/>
                    </a:cubicBezTo>
                    <a:close/>
                    <a:moveTo>
                      <a:pt x="164" y="64"/>
                    </a:moveTo>
                    <a:cubicBezTo>
                      <a:pt x="100" y="64"/>
                      <a:pt x="100" y="64"/>
                      <a:pt x="100" y="64"/>
                    </a:cubicBezTo>
                    <a:cubicBezTo>
                      <a:pt x="98" y="64"/>
                      <a:pt x="96" y="62"/>
                      <a:pt x="96" y="60"/>
                    </a:cubicBezTo>
                    <a:cubicBezTo>
                      <a:pt x="96" y="58"/>
                      <a:pt x="98" y="56"/>
                      <a:pt x="100" y="56"/>
                    </a:cubicBezTo>
                    <a:cubicBezTo>
                      <a:pt x="164" y="56"/>
                      <a:pt x="164" y="56"/>
                      <a:pt x="164" y="56"/>
                    </a:cubicBezTo>
                    <a:cubicBezTo>
                      <a:pt x="166" y="56"/>
                      <a:pt x="168" y="58"/>
                      <a:pt x="168" y="60"/>
                    </a:cubicBezTo>
                    <a:cubicBezTo>
                      <a:pt x="168" y="62"/>
                      <a:pt x="166" y="64"/>
                      <a:pt x="164" y="64"/>
                    </a:cubicBezTo>
                    <a:close/>
                  </a:path>
                </a:pathLst>
              </a:custGeom>
              <a:grpFill/>
              <a:ln w="9525">
                <a:solidFill>
                  <a:schemeClr val="bg1"/>
                </a:solidFill>
                <a:round/>
              </a:ln>
              <a:extLst/>
            </p:spPr>
            <p:txBody>
              <a:bodyPr vert="horz" wrap="square" lIns="121882" tIns="60941" rIns="121882" bIns="60941" numCol="1" anchor="t" anchorCtr="0" compatLnSpc="1"/>
              <a:lstStyle/>
              <a:p>
                <a:endParaRPr lang="zh-CN" altLang="en-US" sz="1599" dirty="0">
                  <a:solidFill>
                    <a:schemeClr val="bg1"/>
                  </a:solidFill>
                </a:endParaRPr>
              </a:p>
            </p:txBody>
          </p:sp>
        </p:grpSp>
      </p:grpSp>
      <p:grpSp>
        <p:nvGrpSpPr>
          <p:cNvPr id="49" name="组合 48">
            <a:extLst>
              <a:ext uri="{FF2B5EF4-FFF2-40B4-BE49-F238E27FC236}">
                <a16:creationId xmlns:a16="http://schemas.microsoft.com/office/drawing/2014/main" id="{354457F3-2710-4A0D-B9B2-1D421A0AF6E0}"/>
              </a:ext>
            </a:extLst>
          </p:cNvPr>
          <p:cNvGrpSpPr/>
          <p:nvPr/>
        </p:nvGrpSpPr>
        <p:grpSpPr>
          <a:xfrm>
            <a:off x="8818047" y="1617607"/>
            <a:ext cx="1835901" cy="2322430"/>
            <a:chOff x="6785667" y="1572104"/>
            <a:chExt cx="1377351" cy="1741822"/>
          </a:xfrm>
          <a:noFill/>
        </p:grpSpPr>
        <p:sp>
          <p:nvSpPr>
            <p:cNvPr id="50" name="矩形 49">
              <a:extLst>
                <a:ext uri="{FF2B5EF4-FFF2-40B4-BE49-F238E27FC236}">
                  <a16:creationId xmlns:a16="http://schemas.microsoft.com/office/drawing/2014/main" id="{567CB555-C35C-4A99-A9EC-05D09E383B92}"/>
                </a:ext>
              </a:extLst>
            </p:cNvPr>
            <p:cNvSpPr/>
            <p:nvPr/>
          </p:nvSpPr>
          <p:spPr>
            <a:xfrm>
              <a:off x="6785667" y="2814287"/>
              <a:ext cx="1377351" cy="4996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输入文本</a:t>
              </a:r>
            </a:p>
          </p:txBody>
        </p:sp>
        <p:sp>
          <p:nvSpPr>
            <p:cNvPr id="51" name="椭圆 50">
              <a:extLst>
                <a:ext uri="{FF2B5EF4-FFF2-40B4-BE49-F238E27FC236}">
                  <a16:creationId xmlns:a16="http://schemas.microsoft.com/office/drawing/2014/main" id="{E23FC276-7CDF-448F-8322-FA6C7E66F710}"/>
                </a:ext>
              </a:extLst>
            </p:cNvPr>
            <p:cNvSpPr/>
            <p:nvPr/>
          </p:nvSpPr>
          <p:spPr>
            <a:xfrm>
              <a:off x="6842738" y="1572104"/>
              <a:ext cx="1246474" cy="1246474"/>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9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2" name="组合 51">
              <a:extLst>
                <a:ext uri="{FF2B5EF4-FFF2-40B4-BE49-F238E27FC236}">
                  <a16:creationId xmlns:a16="http://schemas.microsoft.com/office/drawing/2014/main" id="{89A7E787-B96C-437B-A636-9E9C02D6CBED}"/>
                </a:ext>
              </a:extLst>
            </p:cNvPr>
            <p:cNvGrpSpPr/>
            <p:nvPr/>
          </p:nvGrpSpPr>
          <p:grpSpPr>
            <a:xfrm>
              <a:off x="7228150" y="1853158"/>
              <a:ext cx="475649" cy="712427"/>
              <a:chOff x="658813" y="3189288"/>
              <a:chExt cx="360363" cy="539750"/>
            </a:xfrm>
            <a:grpFill/>
          </p:grpSpPr>
          <p:sp>
            <p:nvSpPr>
              <p:cNvPr id="53" name="Freeform 35">
                <a:extLst>
                  <a:ext uri="{FF2B5EF4-FFF2-40B4-BE49-F238E27FC236}">
                    <a16:creationId xmlns:a16="http://schemas.microsoft.com/office/drawing/2014/main" id="{3CC0CE58-E67A-4397-A409-31392E39B80F}"/>
                  </a:ext>
                </a:extLst>
              </p:cNvPr>
              <p:cNvSpPr/>
              <p:nvPr/>
            </p:nvSpPr>
            <p:spPr bwMode="auto">
              <a:xfrm>
                <a:off x="749300" y="3594100"/>
                <a:ext cx="179388" cy="134938"/>
              </a:xfrm>
              <a:custGeom>
                <a:avLst/>
                <a:gdLst>
                  <a:gd name="T0" fmla="*/ 0 w 64"/>
                  <a:gd name="T1" fmla="*/ 4 h 48"/>
                  <a:gd name="T2" fmla="*/ 0 w 64"/>
                  <a:gd name="T3" fmla="*/ 28 h 48"/>
                  <a:gd name="T4" fmla="*/ 4 w 64"/>
                  <a:gd name="T5" fmla="*/ 32 h 48"/>
                  <a:gd name="T6" fmla="*/ 8 w 64"/>
                  <a:gd name="T7" fmla="*/ 32 h 48"/>
                  <a:gd name="T8" fmla="*/ 8 w 64"/>
                  <a:gd name="T9" fmla="*/ 36 h 48"/>
                  <a:gd name="T10" fmla="*/ 20 w 64"/>
                  <a:gd name="T11" fmla="*/ 48 h 48"/>
                  <a:gd name="T12" fmla="*/ 44 w 64"/>
                  <a:gd name="T13" fmla="*/ 48 h 48"/>
                  <a:gd name="T14" fmla="*/ 56 w 64"/>
                  <a:gd name="T15" fmla="*/ 36 h 48"/>
                  <a:gd name="T16" fmla="*/ 56 w 64"/>
                  <a:gd name="T17" fmla="*/ 32 h 48"/>
                  <a:gd name="T18" fmla="*/ 60 w 64"/>
                  <a:gd name="T19" fmla="*/ 32 h 48"/>
                  <a:gd name="T20" fmla="*/ 64 w 64"/>
                  <a:gd name="T21" fmla="*/ 28 h 48"/>
                  <a:gd name="T22" fmla="*/ 64 w 64"/>
                  <a:gd name="T23" fmla="*/ 4 h 48"/>
                  <a:gd name="T24" fmla="*/ 64 w 64"/>
                  <a:gd name="T25" fmla="*/ 0 h 48"/>
                  <a:gd name="T26" fmla="*/ 0 w 64"/>
                  <a:gd name="T27" fmla="*/ 0 h 48"/>
                  <a:gd name="T28" fmla="*/ 0 w 64"/>
                  <a:gd name="T2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48">
                    <a:moveTo>
                      <a:pt x="0" y="4"/>
                    </a:moveTo>
                    <a:cubicBezTo>
                      <a:pt x="0" y="28"/>
                      <a:pt x="0" y="28"/>
                      <a:pt x="0" y="28"/>
                    </a:cubicBezTo>
                    <a:cubicBezTo>
                      <a:pt x="0" y="30"/>
                      <a:pt x="2" y="32"/>
                      <a:pt x="4" y="32"/>
                    </a:cubicBezTo>
                    <a:cubicBezTo>
                      <a:pt x="8" y="32"/>
                      <a:pt x="8" y="32"/>
                      <a:pt x="8" y="32"/>
                    </a:cubicBezTo>
                    <a:cubicBezTo>
                      <a:pt x="8" y="36"/>
                      <a:pt x="8" y="36"/>
                      <a:pt x="8" y="36"/>
                    </a:cubicBezTo>
                    <a:cubicBezTo>
                      <a:pt x="8" y="42"/>
                      <a:pt x="14" y="48"/>
                      <a:pt x="20" y="48"/>
                    </a:cubicBezTo>
                    <a:cubicBezTo>
                      <a:pt x="44" y="48"/>
                      <a:pt x="44" y="48"/>
                      <a:pt x="44" y="48"/>
                    </a:cubicBezTo>
                    <a:cubicBezTo>
                      <a:pt x="51" y="48"/>
                      <a:pt x="56" y="42"/>
                      <a:pt x="56" y="36"/>
                    </a:cubicBezTo>
                    <a:cubicBezTo>
                      <a:pt x="56" y="32"/>
                      <a:pt x="56" y="32"/>
                      <a:pt x="56" y="32"/>
                    </a:cubicBezTo>
                    <a:cubicBezTo>
                      <a:pt x="60" y="32"/>
                      <a:pt x="60" y="32"/>
                      <a:pt x="60" y="32"/>
                    </a:cubicBezTo>
                    <a:cubicBezTo>
                      <a:pt x="62" y="32"/>
                      <a:pt x="64" y="30"/>
                      <a:pt x="64" y="28"/>
                    </a:cubicBezTo>
                    <a:cubicBezTo>
                      <a:pt x="64" y="4"/>
                      <a:pt x="64" y="4"/>
                      <a:pt x="64" y="4"/>
                    </a:cubicBezTo>
                    <a:cubicBezTo>
                      <a:pt x="64" y="3"/>
                      <a:pt x="64" y="1"/>
                      <a:pt x="64" y="0"/>
                    </a:cubicBezTo>
                    <a:cubicBezTo>
                      <a:pt x="0" y="0"/>
                      <a:pt x="0" y="0"/>
                      <a:pt x="0" y="0"/>
                    </a:cubicBezTo>
                    <a:cubicBezTo>
                      <a:pt x="0" y="1"/>
                      <a:pt x="0" y="3"/>
                      <a:pt x="0" y="4"/>
                    </a:cubicBezTo>
                    <a:close/>
                  </a:path>
                </a:pathLst>
              </a:custGeom>
              <a:noFill/>
              <a:ln w="9525">
                <a:solidFill>
                  <a:schemeClr val="bg1"/>
                </a:solidFill>
                <a:round/>
              </a:ln>
              <a:extLst/>
            </p:spPr>
            <p:txBody>
              <a:bodyPr vert="horz" wrap="square" lIns="121882" tIns="60941" rIns="121882" bIns="60941" numCol="1" anchor="t" anchorCtr="0" compatLnSpc="1"/>
              <a:lstStyle/>
              <a:p>
                <a:endParaRPr lang="zh-CN" altLang="en-US" sz="1599">
                  <a:solidFill>
                    <a:schemeClr val="bg1"/>
                  </a:solidFill>
                </a:endParaRPr>
              </a:p>
            </p:txBody>
          </p:sp>
          <p:sp>
            <p:nvSpPr>
              <p:cNvPr id="54" name="Freeform 36">
                <a:extLst>
                  <a:ext uri="{FF2B5EF4-FFF2-40B4-BE49-F238E27FC236}">
                    <a16:creationId xmlns:a16="http://schemas.microsoft.com/office/drawing/2014/main" id="{2D252103-2265-49C9-84B4-82114FB3E0A1}"/>
                  </a:ext>
                </a:extLst>
              </p:cNvPr>
              <p:cNvSpPr>
                <a:spLocks noEditPoints="1"/>
              </p:cNvSpPr>
              <p:nvPr/>
            </p:nvSpPr>
            <p:spPr bwMode="auto">
              <a:xfrm>
                <a:off x="658813" y="3189288"/>
                <a:ext cx="360363" cy="382588"/>
              </a:xfrm>
              <a:custGeom>
                <a:avLst/>
                <a:gdLst>
                  <a:gd name="T0" fmla="*/ 64 w 128"/>
                  <a:gd name="T1" fmla="*/ 0 h 136"/>
                  <a:gd name="T2" fmla="*/ 0 w 128"/>
                  <a:gd name="T3" fmla="*/ 64 h 136"/>
                  <a:gd name="T4" fmla="*/ 19 w 128"/>
                  <a:gd name="T5" fmla="*/ 115 h 136"/>
                  <a:gd name="T6" fmla="*/ 30 w 128"/>
                  <a:gd name="T7" fmla="*/ 136 h 136"/>
                  <a:gd name="T8" fmla="*/ 99 w 128"/>
                  <a:gd name="T9" fmla="*/ 136 h 136"/>
                  <a:gd name="T10" fmla="*/ 110 w 128"/>
                  <a:gd name="T11" fmla="*/ 115 h 136"/>
                  <a:gd name="T12" fmla="*/ 128 w 128"/>
                  <a:gd name="T13" fmla="*/ 64 h 136"/>
                  <a:gd name="T14" fmla="*/ 64 w 128"/>
                  <a:gd name="T15" fmla="*/ 0 h 136"/>
                  <a:gd name="T16" fmla="*/ 61 w 128"/>
                  <a:gd name="T17" fmla="*/ 32 h 136"/>
                  <a:gd name="T18" fmla="*/ 32 w 128"/>
                  <a:gd name="T19" fmla="*/ 64 h 136"/>
                  <a:gd name="T20" fmla="*/ 45 w 128"/>
                  <a:gd name="T21" fmla="*/ 94 h 136"/>
                  <a:gd name="T22" fmla="*/ 48 w 128"/>
                  <a:gd name="T23" fmla="*/ 98 h 136"/>
                  <a:gd name="T24" fmla="*/ 46 w 128"/>
                  <a:gd name="T25" fmla="*/ 104 h 136"/>
                  <a:gd name="T26" fmla="*/ 44 w 128"/>
                  <a:gd name="T27" fmla="*/ 104 h 136"/>
                  <a:gd name="T28" fmla="*/ 41 w 128"/>
                  <a:gd name="T29" fmla="*/ 102 h 136"/>
                  <a:gd name="T30" fmla="*/ 38 w 128"/>
                  <a:gd name="T31" fmla="*/ 98 h 136"/>
                  <a:gd name="T32" fmla="*/ 24 w 128"/>
                  <a:gd name="T33" fmla="*/ 64 h 136"/>
                  <a:gd name="T34" fmla="*/ 60 w 128"/>
                  <a:gd name="T35" fmla="*/ 24 h 136"/>
                  <a:gd name="T36" fmla="*/ 64 w 128"/>
                  <a:gd name="T37" fmla="*/ 28 h 136"/>
                  <a:gd name="T38" fmla="*/ 61 w 128"/>
                  <a:gd name="T39"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6">
                    <a:moveTo>
                      <a:pt x="64" y="0"/>
                    </a:moveTo>
                    <a:cubicBezTo>
                      <a:pt x="29" y="0"/>
                      <a:pt x="0" y="29"/>
                      <a:pt x="0" y="64"/>
                    </a:cubicBezTo>
                    <a:cubicBezTo>
                      <a:pt x="0" y="83"/>
                      <a:pt x="10" y="100"/>
                      <a:pt x="19" y="115"/>
                    </a:cubicBezTo>
                    <a:cubicBezTo>
                      <a:pt x="23" y="122"/>
                      <a:pt x="27" y="129"/>
                      <a:pt x="30" y="136"/>
                    </a:cubicBezTo>
                    <a:cubicBezTo>
                      <a:pt x="99" y="136"/>
                      <a:pt x="99" y="136"/>
                      <a:pt x="99" y="136"/>
                    </a:cubicBezTo>
                    <a:cubicBezTo>
                      <a:pt x="101" y="129"/>
                      <a:pt x="105" y="122"/>
                      <a:pt x="110" y="115"/>
                    </a:cubicBezTo>
                    <a:cubicBezTo>
                      <a:pt x="118" y="100"/>
                      <a:pt x="128" y="83"/>
                      <a:pt x="128" y="64"/>
                    </a:cubicBezTo>
                    <a:cubicBezTo>
                      <a:pt x="128" y="29"/>
                      <a:pt x="99" y="0"/>
                      <a:pt x="64" y="0"/>
                    </a:cubicBezTo>
                    <a:close/>
                    <a:moveTo>
                      <a:pt x="61" y="32"/>
                    </a:moveTo>
                    <a:cubicBezTo>
                      <a:pt x="44" y="34"/>
                      <a:pt x="32" y="47"/>
                      <a:pt x="32" y="64"/>
                    </a:cubicBezTo>
                    <a:cubicBezTo>
                      <a:pt x="32" y="72"/>
                      <a:pt x="39" y="84"/>
                      <a:pt x="45" y="94"/>
                    </a:cubicBezTo>
                    <a:cubicBezTo>
                      <a:pt x="46" y="95"/>
                      <a:pt x="47" y="97"/>
                      <a:pt x="48" y="98"/>
                    </a:cubicBezTo>
                    <a:cubicBezTo>
                      <a:pt x="49" y="100"/>
                      <a:pt x="48" y="102"/>
                      <a:pt x="46" y="104"/>
                    </a:cubicBezTo>
                    <a:cubicBezTo>
                      <a:pt x="45" y="104"/>
                      <a:pt x="45" y="104"/>
                      <a:pt x="44" y="104"/>
                    </a:cubicBezTo>
                    <a:cubicBezTo>
                      <a:pt x="43" y="104"/>
                      <a:pt x="41" y="103"/>
                      <a:pt x="41" y="102"/>
                    </a:cubicBezTo>
                    <a:cubicBezTo>
                      <a:pt x="40" y="101"/>
                      <a:pt x="39" y="99"/>
                      <a:pt x="38" y="98"/>
                    </a:cubicBezTo>
                    <a:cubicBezTo>
                      <a:pt x="32" y="87"/>
                      <a:pt x="24" y="74"/>
                      <a:pt x="24" y="64"/>
                    </a:cubicBezTo>
                    <a:cubicBezTo>
                      <a:pt x="24" y="43"/>
                      <a:pt x="39" y="26"/>
                      <a:pt x="60" y="24"/>
                    </a:cubicBezTo>
                    <a:cubicBezTo>
                      <a:pt x="62" y="24"/>
                      <a:pt x="64" y="25"/>
                      <a:pt x="64" y="28"/>
                    </a:cubicBezTo>
                    <a:cubicBezTo>
                      <a:pt x="64" y="30"/>
                      <a:pt x="63" y="32"/>
                      <a:pt x="61" y="32"/>
                    </a:cubicBezTo>
                    <a:close/>
                  </a:path>
                </a:pathLst>
              </a:custGeom>
              <a:grpFill/>
              <a:ln w="9525">
                <a:solidFill>
                  <a:schemeClr val="bg1"/>
                </a:solidFill>
                <a:round/>
              </a:ln>
              <a:extLst/>
            </p:spPr>
            <p:txBody>
              <a:bodyPr vert="horz" wrap="square" lIns="121882" tIns="60941" rIns="121882" bIns="60941" numCol="1" anchor="t" anchorCtr="0" compatLnSpc="1"/>
              <a:lstStyle/>
              <a:p>
                <a:endParaRPr lang="zh-CN" altLang="en-US" sz="1599" dirty="0">
                  <a:solidFill>
                    <a:schemeClr val="bg1"/>
                  </a:solidFill>
                </a:endParaRPr>
              </a:p>
            </p:txBody>
          </p:sp>
        </p:grpSp>
      </p:grpSp>
      <p:sp>
        <p:nvSpPr>
          <p:cNvPr id="55" name="TextBox 80">
            <a:extLst>
              <a:ext uri="{FF2B5EF4-FFF2-40B4-BE49-F238E27FC236}">
                <a16:creationId xmlns:a16="http://schemas.microsoft.com/office/drawing/2014/main" id="{CE642FE6-6428-46DB-9135-DB705491F29B}"/>
              </a:ext>
            </a:extLst>
          </p:cNvPr>
          <p:cNvSpPr>
            <a:spLocks noChangeArrowheads="1"/>
          </p:cNvSpPr>
          <p:nvPr/>
        </p:nvSpPr>
        <p:spPr bwMode="auto">
          <a:xfrm>
            <a:off x="1496195" y="4769313"/>
            <a:ext cx="9059376" cy="57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1999"/>
              </a:lnSpc>
              <a:spcBef>
                <a:spcPts val="800"/>
              </a:spcBef>
              <a:spcAft>
                <a:spcPts val="800"/>
              </a:spcAft>
              <a:buClr>
                <a:srgbClr val="074AA1"/>
              </a:buClr>
              <a:defRPr/>
            </a:pPr>
            <a:r>
              <a:rPr lang="zh-CN" altLang="en-US" sz="12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34461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500" fill="hold"/>
                                        <p:tgtEl>
                                          <p:spTgt spid="49"/>
                                        </p:tgtEl>
                                        <p:attrNameLst>
                                          <p:attrName>ppt_w</p:attrName>
                                        </p:attrNameLst>
                                      </p:cBhvr>
                                      <p:tavLst>
                                        <p:tav tm="0">
                                          <p:val>
                                            <p:fltVal val="0"/>
                                          </p:val>
                                        </p:tav>
                                        <p:tav tm="100000">
                                          <p:val>
                                            <p:strVal val="#ppt_w"/>
                                          </p:val>
                                        </p:tav>
                                      </p:tavLst>
                                    </p:anim>
                                    <p:anim calcmode="lin" valueType="num">
                                      <p:cBhvr>
                                        <p:cTn id="26" dur="500" fill="hold"/>
                                        <p:tgtEl>
                                          <p:spTgt spid="49"/>
                                        </p:tgtEl>
                                        <p:attrNameLst>
                                          <p:attrName>ppt_h</p:attrName>
                                        </p:attrNameLst>
                                      </p:cBhvr>
                                      <p:tavLst>
                                        <p:tav tm="0">
                                          <p:val>
                                            <p:fltVal val="0"/>
                                          </p:val>
                                        </p:tav>
                                        <p:tav tm="100000">
                                          <p:val>
                                            <p:strVal val="#ppt_h"/>
                                          </p:val>
                                        </p:tav>
                                      </p:tavLst>
                                    </p:anim>
                                    <p:animEffect transition="in" filter="fade">
                                      <p:cBhvr>
                                        <p:cTn id="27" dur="500"/>
                                        <p:tgtEl>
                                          <p:spTgt spid="49"/>
                                        </p:tgtEl>
                                      </p:cBhvr>
                                    </p:animEffect>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arn(inVertical)">
                                      <p:cBhvr>
                                        <p:cTn id="31" dur="500"/>
                                        <p:tgtEl>
                                          <p:spTgt spid="29"/>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1250"/>
                                        <p:tgtEl>
                                          <p:spTgt spid="30"/>
                                        </p:tgtEl>
                                      </p:cBhvr>
                                    </p:animEffect>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Effect>
                                      <p:cBhvr>
                                        <p:cTn id="39" dur="1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5"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descr="e7d195523061f1c0deeec63e560781cfd59afb0ea006f2a87ABB68BF51EA6619813959095094C18C62A12F549504892A4AAA8C1554C6663626E05CA27F281A14E6983772AFC3FB97135759321DEA3D709AACD122C08E6ED11241DF15C09E2C12DE3EE5ECBBE029142E78393D8F92674E12A8C0A9F7AD0B15E89D8F4F76499D0DF899BB6FF5AC3B6D">
            <a:extLst>
              <a:ext uri="{FF2B5EF4-FFF2-40B4-BE49-F238E27FC236}">
                <a16:creationId xmlns:a16="http://schemas.microsoft.com/office/drawing/2014/main" id="{15AD7F10-F8C7-4CB7-B829-E2A41B0A63BD}"/>
              </a:ext>
            </a:extLst>
          </p:cNvPr>
          <p:cNvSpPr txBox="1"/>
          <p:nvPr/>
        </p:nvSpPr>
        <p:spPr>
          <a:xfrm>
            <a:off x="375301" y="1636710"/>
            <a:ext cx="2339102" cy="1200072"/>
          </a:xfrm>
          <a:prstGeom prst="rect">
            <a:avLst/>
          </a:prstGeom>
          <a:noFill/>
          <a:effectLst/>
        </p:spPr>
        <p:txBody>
          <a:bodyPr wrap="none" rtlCol="0">
            <a:spAutoFit/>
          </a:bodyPr>
          <a:lstStyle/>
          <a:p>
            <a:pPr algn="ctr"/>
            <a:r>
              <a:rPr lang="zh-CN" altLang="en-US" sz="1599" dirty="0">
                <a:solidFill>
                  <a:schemeClr val="bg1"/>
                </a:solidFill>
                <a:latin typeface="微软雅黑" panose="020B0503020204020204" pitchFamily="34" charset="-122"/>
                <a:ea typeface="微软雅黑" panose="020B0503020204020204" pitchFamily="34" charset="-122"/>
              </a:rPr>
              <a:t>单击此处输入标题</a:t>
            </a:r>
            <a:endParaRPr lang="en-US" altLang="zh-CN" sz="1599"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199" dirty="0">
              <a:solidFill>
                <a:schemeClr val="bg1"/>
              </a:solidFill>
              <a:latin typeface="微软雅黑" panose="020B0503020204020204" pitchFamily="34" charset="-122"/>
              <a:ea typeface="微软雅黑" panose="020B0503020204020204" pitchFamily="34" charset="-122"/>
            </a:endParaRPr>
          </a:p>
        </p:txBody>
      </p:sp>
      <p:sp>
        <p:nvSpPr>
          <p:cNvPr id="3" name="文本框 2" descr="e7d195523061f1c0deeec63e560781cfd59afb0ea006f2a87ABB68BF51EA6619813959095094C18C62A12F549504892A4AAA8C1554C6663626E05CA27F281A14E6983772AFC3FB97135759321DEA3D709AACD122C08E6ED11241DF15C09E2C12DE3EE5ECBBE029142E78393D8F92674E12A8C0A9F7AD0B15E89D8F4F76499D0DF899BB6FF5AC3B6D">
            <a:extLst>
              <a:ext uri="{FF2B5EF4-FFF2-40B4-BE49-F238E27FC236}">
                <a16:creationId xmlns:a16="http://schemas.microsoft.com/office/drawing/2014/main" id="{FBC49CAB-BD2E-4B52-BEC9-9D17F7C52B0B}"/>
              </a:ext>
            </a:extLst>
          </p:cNvPr>
          <p:cNvSpPr txBox="1"/>
          <p:nvPr/>
        </p:nvSpPr>
        <p:spPr>
          <a:xfrm>
            <a:off x="4970118" y="1676926"/>
            <a:ext cx="2339102" cy="1200072"/>
          </a:xfrm>
          <a:prstGeom prst="rect">
            <a:avLst/>
          </a:prstGeom>
          <a:noFill/>
          <a:effectLst/>
        </p:spPr>
        <p:txBody>
          <a:bodyPr wrap="none" rtlCol="0">
            <a:spAutoFit/>
          </a:bodyPr>
          <a:lstStyle/>
          <a:p>
            <a:pPr algn="ctr"/>
            <a:r>
              <a:rPr lang="zh-CN" altLang="en-US" sz="1599" dirty="0">
                <a:solidFill>
                  <a:schemeClr val="bg1"/>
                </a:solidFill>
                <a:latin typeface="微软雅黑" panose="020B0503020204020204" pitchFamily="34" charset="-122"/>
                <a:ea typeface="微软雅黑" panose="020B0503020204020204" pitchFamily="34" charset="-122"/>
              </a:rPr>
              <a:t>单击此处输入标题</a:t>
            </a:r>
            <a:endParaRPr lang="en-US" altLang="zh-CN" sz="1599"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199" dirty="0">
              <a:solidFill>
                <a:schemeClr val="bg1"/>
              </a:solidFill>
              <a:latin typeface="微软雅黑" panose="020B0503020204020204" pitchFamily="34" charset="-122"/>
              <a:ea typeface="微软雅黑" panose="020B0503020204020204" pitchFamily="34" charset="-122"/>
            </a:endParaRPr>
          </a:p>
        </p:txBody>
      </p:sp>
      <p:sp>
        <p:nvSpPr>
          <p:cNvPr id="4" name="文本框 3" descr="e7d195523061f1c0deeec63e560781cfd59afb0ea006f2a87ABB68BF51EA6619813959095094C18C62A12F549504892A4AAA8C1554C6663626E05CA27F281A14E6983772AFC3FB97135759321DEA3D709AACD122C08E6ED11241DF15C09E2C12DE3EE5ECBBE029142E78393D8F92674E12A8C0A9F7AD0B15E89D8F4F76499D0DF899BB6FF5AC3B6D">
            <a:extLst>
              <a:ext uri="{FF2B5EF4-FFF2-40B4-BE49-F238E27FC236}">
                <a16:creationId xmlns:a16="http://schemas.microsoft.com/office/drawing/2014/main" id="{720AD748-0FD9-41F8-94DB-08F1D73C36D1}"/>
              </a:ext>
            </a:extLst>
          </p:cNvPr>
          <p:cNvSpPr txBox="1"/>
          <p:nvPr/>
        </p:nvSpPr>
        <p:spPr>
          <a:xfrm>
            <a:off x="9496443" y="1676926"/>
            <a:ext cx="2339102" cy="1200072"/>
          </a:xfrm>
          <a:prstGeom prst="rect">
            <a:avLst/>
          </a:prstGeom>
          <a:noFill/>
          <a:effectLst/>
        </p:spPr>
        <p:txBody>
          <a:bodyPr wrap="none" rtlCol="0">
            <a:spAutoFit/>
          </a:bodyPr>
          <a:lstStyle/>
          <a:p>
            <a:pPr algn="ctr"/>
            <a:r>
              <a:rPr lang="zh-CN" altLang="en-US" sz="1599" dirty="0">
                <a:solidFill>
                  <a:schemeClr val="bg1"/>
                </a:solidFill>
                <a:latin typeface="微软雅黑" panose="020B0503020204020204" pitchFamily="34" charset="-122"/>
                <a:ea typeface="微软雅黑" panose="020B0503020204020204" pitchFamily="34" charset="-122"/>
              </a:rPr>
              <a:t>单击此处输入标题</a:t>
            </a:r>
            <a:endParaRPr lang="en-US" altLang="zh-CN" sz="1599"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199" dirty="0">
              <a:solidFill>
                <a:schemeClr val="bg1"/>
              </a:solidFill>
              <a:latin typeface="微软雅黑" panose="020B0503020204020204" pitchFamily="34" charset="-122"/>
              <a:ea typeface="微软雅黑" panose="020B0503020204020204" pitchFamily="34" charset="-122"/>
            </a:endParaRPr>
          </a:p>
        </p:txBody>
      </p:sp>
      <p:sp>
        <p:nvSpPr>
          <p:cNvPr id="5" name="文本框 4" descr="e7d195523061f1c0deeec63e560781cfd59afb0ea006f2a87ABB68BF51EA6619813959095094C18C62A12F549504892A4AAA8C1554C6663626E05CA27F281A14E6983772AFC3FB97135759321DEA3D709AACD122C08E6ED11241DF15C09E2C12DE3EE5ECBBE029142E78393D8F92674E12A8C0A9F7AD0B15E89D8F4F76499D0DF899BB6FF5AC3B6D">
            <a:extLst>
              <a:ext uri="{FF2B5EF4-FFF2-40B4-BE49-F238E27FC236}">
                <a16:creationId xmlns:a16="http://schemas.microsoft.com/office/drawing/2014/main" id="{13BEBB9B-B846-41A4-814D-E2171093D8BB}"/>
              </a:ext>
            </a:extLst>
          </p:cNvPr>
          <p:cNvSpPr txBox="1"/>
          <p:nvPr/>
        </p:nvSpPr>
        <p:spPr>
          <a:xfrm>
            <a:off x="2921333" y="5140308"/>
            <a:ext cx="2339102" cy="1200072"/>
          </a:xfrm>
          <a:prstGeom prst="rect">
            <a:avLst/>
          </a:prstGeom>
          <a:noFill/>
          <a:effectLst/>
        </p:spPr>
        <p:txBody>
          <a:bodyPr wrap="none" rtlCol="0">
            <a:spAutoFit/>
          </a:bodyPr>
          <a:lstStyle/>
          <a:p>
            <a:pPr algn="ctr"/>
            <a:r>
              <a:rPr lang="zh-CN" altLang="en-US" sz="1599" dirty="0">
                <a:solidFill>
                  <a:schemeClr val="bg1"/>
                </a:solidFill>
                <a:latin typeface="微软雅黑" panose="020B0503020204020204" pitchFamily="34" charset="-122"/>
                <a:ea typeface="微软雅黑" panose="020B0503020204020204" pitchFamily="34" charset="-122"/>
              </a:rPr>
              <a:t>单击此处输入标题</a:t>
            </a:r>
            <a:endParaRPr lang="en-US" altLang="zh-CN" sz="1599"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199" dirty="0">
              <a:solidFill>
                <a:schemeClr val="bg1"/>
              </a:solidFill>
              <a:latin typeface="微软雅黑" panose="020B0503020204020204" pitchFamily="34" charset="-122"/>
              <a:ea typeface="微软雅黑" panose="020B0503020204020204" pitchFamily="34" charset="-122"/>
            </a:endParaRPr>
          </a:p>
        </p:txBody>
      </p:sp>
      <p:sp>
        <p:nvSpPr>
          <p:cNvPr id="6" name="文本框 5" descr="e7d195523061f1c0deeec63e560781cfd59afb0ea006f2a87ABB68BF51EA6619813959095094C18C62A12F549504892A4AAA8C1554C6663626E05CA27F281A14E6983772AFC3FB97135759321DEA3D709AACD122C08E6ED11241DF15C09E2C12DE3EE5ECBBE029142E78393D8F92674E12A8C0A9F7AD0B15E89D8F4F76499D0DF899BB6FF5AC3B6D">
            <a:extLst>
              <a:ext uri="{FF2B5EF4-FFF2-40B4-BE49-F238E27FC236}">
                <a16:creationId xmlns:a16="http://schemas.microsoft.com/office/drawing/2014/main" id="{3A7E8408-C3ED-4244-B240-B139E07A19F0}"/>
              </a:ext>
            </a:extLst>
          </p:cNvPr>
          <p:cNvSpPr txBox="1"/>
          <p:nvPr/>
        </p:nvSpPr>
        <p:spPr>
          <a:xfrm>
            <a:off x="7503622" y="5140308"/>
            <a:ext cx="2339102" cy="1200072"/>
          </a:xfrm>
          <a:prstGeom prst="rect">
            <a:avLst/>
          </a:prstGeom>
          <a:noFill/>
          <a:effectLst/>
        </p:spPr>
        <p:txBody>
          <a:bodyPr wrap="none" rtlCol="0">
            <a:spAutoFit/>
          </a:bodyPr>
          <a:lstStyle/>
          <a:p>
            <a:pPr algn="ctr"/>
            <a:r>
              <a:rPr lang="zh-CN" altLang="en-US" sz="1599" dirty="0">
                <a:solidFill>
                  <a:schemeClr val="bg1"/>
                </a:solidFill>
                <a:latin typeface="微软雅黑" panose="020B0503020204020204" pitchFamily="34" charset="-122"/>
                <a:ea typeface="微软雅黑" panose="020B0503020204020204" pitchFamily="34" charset="-122"/>
              </a:rPr>
              <a:t>单击此处输入标题</a:t>
            </a:r>
            <a:endParaRPr lang="en-US" altLang="zh-CN" sz="1599"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199" dirty="0">
              <a:solidFill>
                <a:schemeClr val="bg1"/>
              </a:solidFill>
              <a:latin typeface="微软雅黑" panose="020B0503020204020204" pitchFamily="34" charset="-122"/>
              <a:ea typeface="微软雅黑" panose="020B0503020204020204" pitchFamily="34" charset="-122"/>
            </a:endParaRPr>
          </a:p>
        </p:txBody>
      </p:sp>
      <p:grpSp>
        <p:nvGrpSpPr>
          <p:cNvPr id="7" name="组合 15" descr="e7d195523061f1c0deeec63e560781cfd59afb0ea006f2a87ABB68BF51EA6619813959095094C18C62A12F549504892A4AAA8C1554C6663626E05CA27F281A14E6983772AFC3FB97135759321DEA3D70145073B7709DEAFA93D9543D2964B039C506A08C8BE0AF5D04AAA5F2B154E5030577D0DE964E588E7F2BFA07B4AB6ADC8003FE6F2E51FFE3">
            <a:extLst>
              <a:ext uri="{FF2B5EF4-FFF2-40B4-BE49-F238E27FC236}">
                <a16:creationId xmlns:a16="http://schemas.microsoft.com/office/drawing/2014/main" id="{760FB50D-6038-4FB2-ABD2-4B9B7C52C50B}"/>
              </a:ext>
            </a:extLst>
          </p:cNvPr>
          <p:cNvGrpSpPr/>
          <p:nvPr/>
        </p:nvGrpSpPr>
        <p:grpSpPr>
          <a:xfrm>
            <a:off x="2661353" y="3263731"/>
            <a:ext cx="2318352" cy="1039699"/>
            <a:chOff x="2707931" y="3719285"/>
            <a:chExt cx="2319068" cy="1039840"/>
          </a:xfrm>
          <a:noFill/>
        </p:grpSpPr>
        <p:sp>
          <p:nvSpPr>
            <p:cNvPr id="8" name="Freeform 6">
              <a:extLst>
                <a:ext uri="{FF2B5EF4-FFF2-40B4-BE49-F238E27FC236}">
                  <a16:creationId xmlns:a16="http://schemas.microsoft.com/office/drawing/2014/main" id="{D9BD46E1-14B6-473F-BC38-B0388FF809EC}"/>
                </a:ext>
              </a:extLst>
            </p:cNvPr>
            <p:cNvSpPr>
              <a:spLocks/>
            </p:cNvSpPr>
            <p:nvPr/>
          </p:nvSpPr>
          <p:spPr bwMode="auto">
            <a:xfrm>
              <a:off x="2707931" y="3719285"/>
              <a:ext cx="2319068"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solidFill>
                <a:schemeClr val="bg1"/>
              </a:solidFill>
            </a:ln>
            <a:effectLst/>
          </p:spPr>
          <p:txBody>
            <a:bodyPr vert="horz" wrap="square" lIns="91426" tIns="45713" rIns="91426" bIns="45713" numCol="1" anchor="t" anchorCtr="0" compatLnSpc="1">
              <a:prstTxWarp prst="textNoShape">
                <a:avLst/>
              </a:prstTxWarp>
            </a:bodyPr>
            <a:lstStyle/>
            <a:p>
              <a:endParaRPr lang="en-US" sz="3199">
                <a:solidFill>
                  <a:schemeClr val="bg1"/>
                </a:solidFill>
              </a:endParaRPr>
            </a:p>
          </p:txBody>
        </p:sp>
        <p:sp>
          <p:nvSpPr>
            <p:cNvPr id="9" name="Freeform 32">
              <a:extLst>
                <a:ext uri="{FF2B5EF4-FFF2-40B4-BE49-F238E27FC236}">
                  <a16:creationId xmlns:a16="http://schemas.microsoft.com/office/drawing/2014/main" id="{2E3B6509-93DF-43AE-8C3C-472A04BD6FAB}"/>
                </a:ext>
              </a:extLst>
            </p:cNvPr>
            <p:cNvSpPr>
              <a:spLocks noEditPoints="1"/>
            </p:cNvSpPr>
            <p:nvPr/>
          </p:nvSpPr>
          <p:spPr bwMode="auto">
            <a:xfrm>
              <a:off x="3529694" y="3963017"/>
              <a:ext cx="675545" cy="552376"/>
            </a:xfrm>
            <a:custGeom>
              <a:avLst/>
              <a:gdLst/>
              <a:ahLst/>
              <a:cxnLst>
                <a:cxn ang="0">
                  <a:pos x="254" y="0"/>
                </a:cxn>
                <a:cxn ang="0">
                  <a:pos x="239" y="2"/>
                </a:cxn>
                <a:cxn ang="0">
                  <a:pos x="210" y="15"/>
                </a:cxn>
                <a:cxn ang="0">
                  <a:pos x="74" y="149"/>
                </a:cxn>
                <a:cxn ang="0">
                  <a:pos x="69" y="154"/>
                </a:cxn>
                <a:cxn ang="0">
                  <a:pos x="65" y="165"/>
                </a:cxn>
                <a:cxn ang="0">
                  <a:pos x="65" y="178"/>
                </a:cxn>
                <a:cxn ang="0">
                  <a:pos x="69" y="189"/>
                </a:cxn>
                <a:cxn ang="0">
                  <a:pos x="167" y="288"/>
                </a:cxn>
                <a:cxn ang="0">
                  <a:pos x="172" y="292"/>
                </a:cxn>
                <a:cxn ang="0">
                  <a:pos x="183" y="297"/>
                </a:cxn>
                <a:cxn ang="0">
                  <a:pos x="196" y="297"/>
                </a:cxn>
                <a:cxn ang="0">
                  <a:pos x="208" y="292"/>
                </a:cxn>
                <a:cxn ang="0">
                  <a:pos x="339" y="162"/>
                </a:cxn>
                <a:cxn ang="0">
                  <a:pos x="348" y="151"/>
                </a:cxn>
                <a:cxn ang="0">
                  <a:pos x="359" y="122"/>
                </a:cxn>
                <a:cxn ang="0">
                  <a:pos x="361" y="33"/>
                </a:cxn>
                <a:cxn ang="0">
                  <a:pos x="361" y="26"/>
                </a:cxn>
                <a:cxn ang="0">
                  <a:pos x="355" y="15"/>
                </a:cxn>
                <a:cxn ang="0">
                  <a:pos x="346" y="6"/>
                </a:cxn>
                <a:cxn ang="0">
                  <a:pos x="335" y="2"/>
                </a:cxn>
                <a:cxn ang="0">
                  <a:pos x="330" y="0"/>
                </a:cxn>
                <a:cxn ang="0">
                  <a:pos x="286" y="107"/>
                </a:cxn>
                <a:cxn ang="0">
                  <a:pos x="274" y="105"/>
                </a:cxn>
                <a:cxn ang="0">
                  <a:pos x="263" y="98"/>
                </a:cxn>
                <a:cxn ang="0">
                  <a:pos x="257" y="87"/>
                </a:cxn>
                <a:cxn ang="0">
                  <a:pos x="254" y="74"/>
                </a:cxn>
                <a:cxn ang="0">
                  <a:pos x="256" y="69"/>
                </a:cxn>
                <a:cxn ang="0">
                  <a:pos x="259" y="58"/>
                </a:cxn>
                <a:cxn ang="0">
                  <a:pos x="268" y="49"/>
                </a:cxn>
                <a:cxn ang="0">
                  <a:pos x="279" y="44"/>
                </a:cxn>
                <a:cxn ang="0">
                  <a:pos x="286" y="44"/>
                </a:cxn>
                <a:cxn ang="0">
                  <a:pos x="299" y="45"/>
                </a:cxn>
                <a:cxn ang="0">
                  <a:pos x="308" y="53"/>
                </a:cxn>
                <a:cxn ang="0">
                  <a:pos x="315" y="64"/>
                </a:cxn>
                <a:cxn ang="0">
                  <a:pos x="319" y="74"/>
                </a:cxn>
                <a:cxn ang="0">
                  <a:pos x="317" y="82"/>
                </a:cxn>
                <a:cxn ang="0">
                  <a:pos x="314" y="93"/>
                </a:cxn>
                <a:cxn ang="0">
                  <a:pos x="304" y="102"/>
                </a:cxn>
                <a:cxn ang="0">
                  <a:pos x="292" y="107"/>
                </a:cxn>
                <a:cxn ang="0">
                  <a:pos x="286" y="107"/>
                </a:cxn>
                <a:cxn ang="0">
                  <a:pos x="141" y="294"/>
                </a:cxn>
                <a:cxn ang="0">
                  <a:pos x="130" y="297"/>
                </a:cxn>
                <a:cxn ang="0">
                  <a:pos x="112" y="294"/>
                </a:cxn>
                <a:cxn ang="0">
                  <a:pos x="9" y="194"/>
                </a:cxn>
                <a:cxn ang="0">
                  <a:pos x="5" y="189"/>
                </a:cxn>
                <a:cxn ang="0">
                  <a:pos x="0" y="178"/>
                </a:cxn>
                <a:cxn ang="0">
                  <a:pos x="0" y="165"/>
                </a:cxn>
                <a:cxn ang="0">
                  <a:pos x="5" y="154"/>
                </a:cxn>
                <a:cxn ang="0">
                  <a:pos x="136" y="24"/>
                </a:cxn>
                <a:cxn ang="0">
                  <a:pos x="147" y="15"/>
                </a:cxn>
                <a:cxn ang="0">
                  <a:pos x="176" y="2"/>
                </a:cxn>
                <a:cxn ang="0">
                  <a:pos x="27" y="163"/>
                </a:cxn>
                <a:cxn ang="0">
                  <a:pos x="23" y="167"/>
                </a:cxn>
                <a:cxn ang="0">
                  <a:pos x="23" y="176"/>
                </a:cxn>
                <a:cxn ang="0">
                  <a:pos x="27" y="180"/>
                </a:cxn>
              </a:cxnLst>
              <a:rect l="0" t="0" r="r" b="b"/>
              <a:pathLst>
                <a:path w="361" h="297">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grpFill/>
            <a:ln w="9525">
              <a:solidFill>
                <a:schemeClr val="bg1"/>
              </a:solidFill>
              <a:round/>
              <a:headEnd/>
              <a:tailEnd/>
            </a:ln>
          </p:spPr>
          <p:txBody>
            <a:bodyPr vert="horz" wrap="square" lIns="121901" tIns="60951" rIns="121901" bIns="60951" numCol="1" anchor="t" anchorCtr="0" compatLnSpc="1">
              <a:prstTxWarp prst="textNoShape">
                <a:avLst/>
              </a:prstTxWarp>
            </a:bodyPr>
            <a:lstStyle/>
            <a:p>
              <a:endParaRPr lang="en-US" sz="3199" dirty="0">
                <a:solidFill>
                  <a:schemeClr val="bg1"/>
                </a:solidFill>
              </a:endParaRPr>
            </a:p>
          </p:txBody>
        </p:sp>
      </p:grpSp>
      <p:grpSp>
        <p:nvGrpSpPr>
          <p:cNvPr id="10" name="组合 18" descr="e7d195523061f1c0deeec63e560781cfd59afb0ea006f2a87ABB68BF51EA6619813959095094C18C62A12F549504892A4AAA8C1554C6663626E05CA27F281A14E6983772AFC3FB97135759321DEA3D70145073B7709DEAFA93D9543D2964B039C506A08C8BE0AF5D04AAA5F2B154E5030577D0DE964E588E7F2BFA07B4AB6ADC8003FE6F2E51FFE3">
            <a:extLst>
              <a:ext uri="{FF2B5EF4-FFF2-40B4-BE49-F238E27FC236}">
                <a16:creationId xmlns:a16="http://schemas.microsoft.com/office/drawing/2014/main" id="{8C9B4951-C142-4B3A-B30E-0587F0B7ED74}"/>
              </a:ext>
            </a:extLst>
          </p:cNvPr>
          <p:cNvGrpSpPr/>
          <p:nvPr/>
        </p:nvGrpSpPr>
        <p:grpSpPr>
          <a:xfrm>
            <a:off x="4979706" y="3263731"/>
            <a:ext cx="2316253" cy="1039699"/>
            <a:chOff x="5027001" y="3719285"/>
            <a:chExt cx="2316969" cy="1039840"/>
          </a:xfrm>
          <a:noFill/>
        </p:grpSpPr>
        <p:sp>
          <p:nvSpPr>
            <p:cNvPr id="11" name="Freeform 7">
              <a:extLst>
                <a:ext uri="{FF2B5EF4-FFF2-40B4-BE49-F238E27FC236}">
                  <a16:creationId xmlns:a16="http://schemas.microsoft.com/office/drawing/2014/main" id="{3FCC2E3D-9268-40F1-8DD7-F2251D68092D}"/>
                </a:ext>
              </a:extLst>
            </p:cNvPr>
            <p:cNvSpPr>
              <a:spLocks/>
            </p:cNvSpPr>
            <p:nvPr/>
          </p:nvSpPr>
          <p:spPr bwMode="auto">
            <a:xfrm>
              <a:off x="5027001"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solidFill>
                <a:schemeClr val="bg1"/>
              </a:solidFill>
            </a:ln>
            <a:effectLst/>
          </p:spPr>
          <p:txBody>
            <a:bodyPr vert="horz" wrap="square" lIns="91426" tIns="45713" rIns="91426" bIns="45713" numCol="1" anchor="t" anchorCtr="0" compatLnSpc="1">
              <a:prstTxWarp prst="textNoShape">
                <a:avLst/>
              </a:prstTxWarp>
            </a:bodyPr>
            <a:lstStyle/>
            <a:p>
              <a:endParaRPr lang="en-US" sz="3199">
                <a:solidFill>
                  <a:schemeClr val="bg1"/>
                </a:solidFill>
              </a:endParaRPr>
            </a:p>
          </p:txBody>
        </p:sp>
        <p:grpSp>
          <p:nvGrpSpPr>
            <p:cNvPr id="12" name="Group 77">
              <a:extLst>
                <a:ext uri="{FF2B5EF4-FFF2-40B4-BE49-F238E27FC236}">
                  <a16:creationId xmlns:a16="http://schemas.microsoft.com/office/drawing/2014/main" id="{98A741DD-CB81-4234-BE14-C7DE218EC8A6}"/>
                </a:ext>
              </a:extLst>
            </p:cNvPr>
            <p:cNvGrpSpPr/>
            <p:nvPr/>
          </p:nvGrpSpPr>
          <p:grpSpPr>
            <a:xfrm>
              <a:off x="5869058" y="3989143"/>
              <a:ext cx="653147" cy="500124"/>
              <a:chOff x="5552261" y="1554043"/>
              <a:chExt cx="363359" cy="278229"/>
            </a:xfrm>
            <a:grpFill/>
          </p:grpSpPr>
          <p:sp>
            <p:nvSpPr>
              <p:cNvPr id="13" name="Freeform 96">
                <a:extLst>
                  <a:ext uri="{FF2B5EF4-FFF2-40B4-BE49-F238E27FC236}">
                    <a16:creationId xmlns:a16="http://schemas.microsoft.com/office/drawing/2014/main" id="{6E5E6D83-4850-4B5B-8730-A653142BEFE3}"/>
                  </a:ext>
                </a:extLst>
              </p:cNvPr>
              <p:cNvSpPr>
                <a:spLocks/>
              </p:cNvSpPr>
              <p:nvPr/>
            </p:nvSpPr>
            <p:spPr bwMode="auto">
              <a:xfrm>
                <a:off x="5552261" y="1715997"/>
                <a:ext cx="363359" cy="116275"/>
              </a:xfrm>
              <a:custGeom>
                <a:avLst/>
                <a:gdLst/>
                <a:ahLst/>
                <a:cxnLst>
                  <a:cxn ang="0">
                    <a:pos x="211" y="31"/>
                  </a:cxn>
                  <a:cxn ang="0">
                    <a:pos x="140" y="31"/>
                  </a:cxn>
                  <a:cxn ang="0">
                    <a:pos x="140" y="0"/>
                  </a:cxn>
                  <a:cxn ang="0">
                    <a:pos x="0" y="0"/>
                  </a:cxn>
                  <a:cxn ang="0">
                    <a:pos x="0" y="96"/>
                  </a:cxn>
                  <a:cxn ang="0">
                    <a:pos x="0" y="96"/>
                  </a:cxn>
                  <a:cxn ang="0">
                    <a:pos x="2" y="102"/>
                  </a:cxn>
                  <a:cxn ang="0">
                    <a:pos x="4" y="107"/>
                  </a:cxn>
                  <a:cxn ang="0">
                    <a:pos x="9" y="111"/>
                  </a:cxn>
                  <a:cxn ang="0">
                    <a:pos x="17" y="112"/>
                  </a:cxn>
                  <a:cxn ang="0">
                    <a:pos x="334" y="112"/>
                  </a:cxn>
                  <a:cxn ang="0">
                    <a:pos x="334" y="112"/>
                  </a:cxn>
                  <a:cxn ang="0">
                    <a:pos x="341" y="111"/>
                  </a:cxn>
                  <a:cxn ang="0">
                    <a:pos x="347" y="107"/>
                  </a:cxn>
                  <a:cxn ang="0">
                    <a:pos x="350" y="102"/>
                  </a:cxn>
                  <a:cxn ang="0">
                    <a:pos x="350" y="96"/>
                  </a:cxn>
                  <a:cxn ang="0">
                    <a:pos x="350" y="0"/>
                  </a:cxn>
                  <a:cxn ang="0">
                    <a:pos x="211" y="0"/>
                  </a:cxn>
                  <a:cxn ang="0">
                    <a:pos x="211" y="31"/>
                  </a:cxn>
                </a:cxnLst>
                <a:rect l="0" t="0" r="r" b="b"/>
                <a:pathLst>
                  <a:path w="350" h="112">
                    <a:moveTo>
                      <a:pt x="211" y="31"/>
                    </a:moveTo>
                    <a:lnTo>
                      <a:pt x="140" y="31"/>
                    </a:lnTo>
                    <a:lnTo>
                      <a:pt x="140" y="0"/>
                    </a:lnTo>
                    <a:lnTo>
                      <a:pt x="0" y="0"/>
                    </a:lnTo>
                    <a:lnTo>
                      <a:pt x="0" y="96"/>
                    </a:lnTo>
                    <a:lnTo>
                      <a:pt x="0" y="96"/>
                    </a:lnTo>
                    <a:lnTo>
                      <a:pt x="2" y="102"/>
                    </a:lnTo>
                    <a:lnTo>
                      <a:pt x="4" y="107"/>
                    </a:lnTo>
                    <a:lnTo>
                      <a:pt x="9" y="111"/>
                    </a:lnTo>
                    <a:lnTo>
                      <a:pt x="17" y="112"/>
                    </a:lnTo>
                    <a:lnTo>
                      <a:pt x="334" y="112"/>
                    </a:lnTo>
                    <a:lnTo>
                      <a:pt x="334" y="112"/>
                    </a:lnTo>
                    <a:lnTo>
                      <a:pt x="341" y="111"/>
                    </a:lnTo>
                    <a:lnTo>
                      <a:pt x="347" y="107"/>
                    </a:lnTo>
                    <a:lnTo>
                      <a:pt x="350" y="102"/>
                    </a:lnTo>
                    <a:lnTo>
                      <a:pt x="350" y="96"/>
                    </a:lnTo>
                    <a:lnTo>
                      <a:pt x="350" y="0"/>
                    </a:lnTo>
                    <a:lnTo>
                      <a:pt x="211" y="0"/>
                    </a:lnTo>
                    <a:lnTo>
                      <a:pt x="211" y="31"/>
                    </a:lnTo>
                    <a:close/>
                  </a:path>
                </a:pathLst>
              </a:custGeom>
              <a:grpFill/>
              <a:ln w="9525">
                <a:solidFill>
                  <a:schemeClr val="bg1"/>
                </a:solidFill>
                <a:round/>
                <a:headEnd/>
                <a:tailEnd/>
              </a:ln>
            </p:spPr>
            <p:txBody>
              <a:bodyPr vert="horz" wrap="square" lIns="162538" tIns="81270" rIns="162538" bIns="81270" numCol="1" anchor="t" anchorCtr="0" compatLnSpc="1">
                <a:prstTxWarp prst="textNoShape">
                  <a:avLst/>
                </a:prstTxWarp>
              </a:bodyPr>
              <a:lstStyle/>
              <a:p>
                <a:endParaRPr lang="en-US" sz="3199" dirty="0">
                  <a:solidFill>
                    <a:schemeClr val="bg1"/>
                  </a:solidFill>
                </a:endParaRPr>
              </a:p>
            </p:txBody>
          </p:sp>
          <p:sp>
            <p:nvSpPr>
              <p:cNvPr id="14" name="Freeform 97">
                <a:extLst>
                  <a:ext uri="{FF2B5EF4-FFF2-40B4-BE49-F238E27FC236}">
                    <a16:creationId xmlns:a16="http://schemas.microsoft.com/office/drawing/2014/main" id="{583C6ED6-F276-480B-9FE1-2032F34DD572}"/>
                  </a:ext>
                </a:extLst>
              </p:cNvPr>
              <p:cNvSpPr>
                <a:spLocks noEditPoints="1"/>
              </p:cNvSpPr>
              <p:nvPr/>
            </p:nvSpPr>
            <p:spPr bwMode="auto">
              <a:xfrm>
                <a:off x="5552261" y="1554043"/>
                <a:ext cx="363359" cy="137038"/>
              </a:xfrm>
              <a:custGeom>
                <a:avLst/>
                <a:gdLst/>
                <a:ahLst/>
                <a:cxnLst>
                  <a:cxn ang="0">
                    <a:pos x="334" y="42"/>
                  </a:cxn>
                  <a:cxn ang="0">
                    <a:pos x="225" y="42"/>
                  </a:cxn>
                  <a:cxn ang="0">
                    <a:pos x="225" y="42"/>
                  </a:cxn>
                  <a:cxn ang="0">
                    <a:pos x="225" y="5"/>
                  </a:cxn>
                  <a:cxn ang="0">
                    <a:pos x="225" y="5"/>
                  </a:cxn>
                  <a:cxn ang="0">
                    <a:pos x="225" y="2"/>
                  </a:cxn>
                  <a:cxn ang="0">
                    <a:pos x="223" y="0"/>
                  </a:cxn>
                  <a:cxn ang="0">
                    <a:pos x="222" y="0"/>
                  </a:cxn>
                  <a:cxn ang="0">
                    <a:pos x="120" y="0"/>
                  </a:cxn>
                  <a:cxn ang="0">
                    <a:pos x="120" y="0"/>
                  </a:cxn>
                  <a:cxn ang="0">
                    <a:pos x="118" y="2"/>
                  </a:cxn>
                  <a:cxn ang="0">
                    <a:pos x="116" y="4"/>
                  </a:cxn>
                  <a:cxn ang="0">
                    <a:pos x="115" y="5"/>
                  </a:cxn>
                  <a:cxn ang="0">
                    <a:pos x="115" y="5"/>
                  </a:cxn>
                  <a:cxn ang="0">
                    <a:pos x="115" y="42"/>
                  </a:cxn>
                  <a:cxn ang="0">
                    <a:pos x="17" y="42"/>
                  </a:cxn>
                  <a:cxn ang="0">
                    <a:pos x="17" y="42"/>
                  </a:cxn>
                  <a:cxn ang="0">
                    <a:pos x="9" y="42"/>
                  </a:cxn>
                  <a:cxn ang="0">
                    <a:pos x="4" y="45"/>
                  </a:cxn>
                  <a:cxn ang="0">
                    <a:pos x="2" y="51"/>
                  </a:cxn>
                  <a:cxn ang="0">
                    <a:pos x="0" y="58"/>
                  </a:cxn>
                  <a:cxn ang="0">
                    <a:pos x="0" y="130"/>
                  </a:cxn>
                  <a:cxn ang="0">
                    <a:pos x="350" y="130"/>
                  </a:cxn>
                  <a:cxn ang="0">
                    <a:pos x="350" y="58"/>
                  </a:cxn>
                  <a:cxn ang="0">
                    <a:pos x="350" y="58"/>
                  </a:cxn>
                  <a:cxn ang="0">
                    <a:pos x="350" y="51"/>
                  </a:cxn>
                  <a:cxn ang="0">
                    <a:pos x="347" y="45"/>
                  </a:cxn>
                  <a:cxn ang="0">
                    <a:pos x="341" y="42"/>
                  </a:cxn>
                  <a:cxn ang="0">
                    <a:pos x="334" y="42"/>
                  </a:cxn>
                  <a:cxn ang="0">
                    <a:pos x="334" y="42"/>
                  </a:cxn>
                  <a:cxn ang="0">
                    <a:pos x="133" y="42"/>
                  </a:cxn>
                  <a:cxn ang="0">
                    <a:pos x="133" y="13"/>
                  </a:cxn>
                  <a:cxn ang="0">
                    <a:pos x="209" y="13"/>
                  </a:cxn>
                  <a:cxn ang="0">
                    <a:pos x="209" y="42"/>
                  </a:cxn>
                  <a:cxn ang="0">
                    <a:pos x="133" y="42"/>
                  </a:cxn>
                </a:cxnLst>
                <a:rect l="0" t="0" r="r" b="b"/>
                <a:pathLst>
                  <a:path w="350" h="130">
                    <a:moveTo>
                      <a:pt x="334" y="42"/>
                    </a:moveTo>
                    <a:lnTo>
                      <a:pt x="225" y="42"/>
                    </a:lnTo>
                    <a:lnTo>
                      <a:pt x="225" y="42"/>
                    </a:lnTo>
                    <a:lnTo>
                      <a:pt x="225" y="5"/>
                    </a:lnTo>
                    <a:lnTo>
                      <a:pt x="225" y="5"/>
                    </a:lnTo>
                    <a:lnTo>
                      <a:pt x="225" y="2"/>
                    </a:lnTo>
                    <a:lnTo>
                      <a:pt x="223" y="0"/>
                    </a:lnTo>
                    <a:lnTo>
                      <a:pt x="222" y="0"/>
                    </a:lnTo>
                    <a:lnTo>
                      <a:pt x="120" y="0"/>
                    </a:lnTo>
                    <a:lnTo>
                      <a:pt x="120" y="0"/>
                    </a:lnTo>
                    <a:lnTo>
                      <a:pt x="118" y="2"/>
                    </a:lnTo>
                    <a:lnTo>
                      <a:pt x="116" y="4"/>
                    </a:lnTo>
                    <a:lnTo>
                      <a:pt x="115" y="5"/>
                    </a:lnTo>
                    <a:lnTo>
                      <a:pt x="115" y="5"/>
                    </a:lnTo>
                    <a:lnTo>
                      <a:pt x="115" y="42"/>
                    </a:lnTo>
                    <a:lnTo>
                      <a:pt x="17" y="42"/>
                    </a:lnTo>
                    <a:lnTo>
                      <a:pt x="17" y="42"/>
                    </a:lnTo>
                    <a:lnTo>
                      <a:pt x="9" y="42"/>
                    </a:lnTo>
                    <a:lnTo>
                      <a:pt x="4" y="45"/>
                    </a:lnTo>
                    <a:lnTo>
                      <a:pt x="2" y="51"/>
                    </a:lnTo>
                    <a:lnTo>
                      <a:pt x="0" y="58"/>
                    </a:lnTo>
                    <a:lnTo>
                      <a:pt x="0" y="130"/>
                    </a:lnTo>
                    <a:lnTo>
                      <a:pt x="350" y="130"/>
                    </a:lnTo>
                    <a:lnTo>
                      <a:pt x="350" y="58"/>
                    </a:lnTo>
                    <a:lnTo>
                      <a:pt x="350" y="58"/>
                    </a:lnTo>
                    <a:lnTo>
                      <a:pt x="350" y="51"/>
                    </a:lnTo>
                    <a:lnTo>
                      <a:pt x="347" y="45"/>
                    </a:lnTo>
                    <a:lnTo>
                      <a:pt x="341" y="42"/>
                    </a:lnTo>
                    <a:lnTo>
                      <a:pt x="334" y="42"/>
                    </a:lnTo>
                    <a:lnTo>
                      <a:pt x="334" y="42"/>
                    </a:lnTo>
                    <a:close/>
                    <a:moveTo>
                      <a:pt x="133" y="42"/>
                    </a:moveTo>
                    <a:lnTo>
                      <a:pt x="133" y="13"/>
                    </a:lnTo>
                    <a:lnTo>
                      <a:pt x="209" y="13"/>
                    </a:lnTo>
                    <a:lnTo>
                      <a:pt x="209" y="42"/>
                    </a:lnTo>
                    <a:lnTo>
                      <a:pt x="133" y="42"/>
                    </a:lnTo>
                    <a:close/>
                  </a:path>
                </a:pathLst>
              </a:custGeom>
              <a:grpFill/>
              <a:ln w="9525">
                <a:solidFill>
                  <a:schemeClr val="bg1"/>
                </a:solidFill>
                <a:round/>
                <a:headEnd/>
                <a:tailEnd/>
              </a:ln>
            </p:spPr>
            <p:txBody>
              <a:bodyPr vert="horz" wrap="square" lIns="162538" tIns="81270" rIns="162538" bIns="81270" numCol="1" anchor="t" anchorCtr="0" compatLnSpc="1">
                <a:prstTxWarp prst="textNoShape">
                  <a:avLst/>
                </a:prstTxWarp>
              </a:bodyPr>
              <a:lstStyle/>
              <a:p>
                <a:endParaRPr lang="en-US" sz="3199" dirty="0">
                  <a:solidFill>
                    <a:schemeClr val="bg1"/>
                  </a:solidFill>
                </a:endParaRPr>
              </a:p>
            </p:txBody>
          </p:sp>
          <p:sp>
            <p:nvSpPr>
              <p:cNvPr id="15" name="Rectangle 98">
                <a:extLst>
                  <a:ext uri="{FF2B5EF4-FFF2-40B4-BE49-F238E27FC236}">
                    <a16:creationId xmlns:a16="http://schemas.microsoft.com/office/drawing/2014/main" id="{CAB3A738-F562-451D-8E6D-364407C2A95F}"/>
                  </a:ext>
                </a:extLst>
              </p:cNvPr>
              <p:cNvSpPr>
                <a:spLocks noChangeArrowheads="1"/>
              </p:cNvSpPr>
              <p:nvPr/>
            </p:nvSpPr>
            <p:spPr bwMode="auto">
              <a:xfrm>
                <a:off x="5710062" y="1715997"/>
                <a:ext cx="45679" cy="18688"/>
              </a:xfrm>
              <a:prstGeom prst="rect">
                <a:avLst/>
              </a:prstGeom>
              <a:grpFill/>
              <a:ln w="9525">
                <a:solidFill>
                  <a:schemeClr val="bg1"/>
                </a:solidFill>
                <a:miter lim="800000"/>
                <a:headEnd/>
                <a:tailEnd/>
              </a:ln>
            </p:spPr>
            <p:txBody>
              <a:bodyPr vert="horz" wrap="square" lIns="162538" tIns="81270" rIns="162538" bIns="81270" numCol="1" anchor="t" anchorCtr="0" compatLnSpc="1">
                <a:prstTxWarp prst="textNoShape">
                  <a:avLst/>
                </a:prstTxWarp>
              </a:bodyPr>
              <a:lstStyle/>
              <a:p>
                <a:endParaRPr lang="en-US" sz="3199" dirty="0">
                  <a:solidFill>
                    <a:schemeClr val="bg1"/>
                  </a:solidFill>
                </a:endParaRPr>
              </a:p>
            </p:txBody>
          </p:sp>
        </p:grpSp>
      </p:grpSp>
      <p:grpSp>
        <p:nvGrpSpPr>
          <p:cNvPr id="16" name="组合 24" descr="e7d195523061f1c0deeec63e560781cfd59afb0ea006f2a87ABB68BF51EA6619813959095094C18C62A12F549504892A4AAA8C1554C6663626E05CA27F281A14E6983772AFC3FB97135759321DEA3D70145073B7709DEAFA93D9543D2964B039C506A08C8BE0AF5D04AAA5F2B154E5030577D0DE964E588E7F2BFA07B4AB6ADC8003FE6F2E51FFE3">
            <a:extLst>
              <a:ext uri="{FF2B5EF4-FFF2-40B4-BE49-F238E27FC236}">
                <a16:creationId xmlns:a16="http://schemas.microsoft.com/office/drawing/2014/main" id="{E90E8679-A5C1-4BB6-B511-F422D6E6F8D6}"/>
              </a:ext>
            </a:extLst>
          </p:cNvPr>
          <p:cNvGrpSpPr/>
          <p:nvPr/>
        </p:nvGrpSpPr>
        <p:grpSpPr>
          <a:xfrm>
            <a:off x="7295962" y="3263731"/>
            <a:ext cx="2316253" cy="1039699"/>
            <a:chOff x="7343970" y="3719285"/>
            <a:chExt cx="2316969" cy="1039840"/>
          </a:xfrm>
          <a:noFill/>
        </p:grpSpPr>
        <p:sp>
          <p:nvSpPr>
            <p:cNvPr id="17" name="Freeform 8">
              <a:extLst>
                <a:ext uri="{FF2B5EF4-FFF2-40B4-BE49-F238E27FC236}">
                  <a16:creationId xmlns:a16="http://schemas.microsoft.com/office/drawing/2014/main" id="{8BE77A1E-7E1D-4534-9F35-A07FFCC60DBF}"/>
                </a:ext>
              </a:extLst>
            </p:cNvPr>
            <p:cNvSpPr>
              <a:spLocks/>
            </p:cNvSpPr>
            <p:nvPr/>
          </p:nvSpPr>
          <p:spPr bwMode="auto">
            <a:xfrm>
              <a:off x="7343970"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solidFill>
                <a:schemeClr val="bg1"/>
              </a:solidFill>
            </a:ln>
            <a:effectLst/>
          </p:spPr>
          <p:txBody>
            <a:bodyPr vert="horz" wrap="square" lIns="91426" tIns="45713" rIns="91426" bIns="45713" numCol="1" anchor="t" anchorCtr="0" compatLnSpc="1">
              <a:prstTxWarp prst="textNoShape">
                <a:avLst/>
              </a:prstTxWarp>
            </a:bodyPr>
            <a:lstStyle/>
            <a:p>
              <a:endParaRPr lang="en-US" sz="3199">
                <a:solidFill>
                  <a:schemeClr val="bg1"/>
                </a:solidFill>
              </a:endParaRPr>
            </a:p>
          </p:txBody>
        </p:sp>
        <p:sp>
          <p:nvSpPr>
            <p:cNvPr id="18" name="Freeform 104">
              <a:extLst>
                <a:ext uri="{FF2B5EF4-FFF2-40B4-BE49-F238E27FC236}">
                  <a16:creationId xmlns:a16="http://schemas.microsoft.com/office/drawing/2014/main" id="{89671D17-7DA4-49B5-8A71-8845A4E14C05}"/>
                </a:ext>
              </a:extLst>
            </p:cNvPr>
            <p:cNvSpPr>
              <a:spLocks noEditPoints="1"/>
            </p:cNvSpPr>
            <p:nvPr/>
          </p:nvSpPr>
          <p:spPr bwMode="auto">
            <a:xfrm>
              <a:off x="8213200" y="3925693"/>
              <a:ext cx="578504" cy="563577"/>
            </a:xfrm>
            <a:custGeom>
              <a:avLst/>
              <a:gdLst/>
              <a:ahLst/>
              <a:cxnLst>
                <a:cxn ang="0">
                  <a:pos x="243" y="45"/>
                </a:cxn>
                <a:cxn ang="0">
                  <a:pos x="243" y="20"/>
                </a:cxn>
                <a:cxn ang="0">
                  <a:pos x="238" y="6"/>
                </a:cxn>
                <a:cxn ang="0">
                  <a:pos x="221" y="0"/>
                </a:cxn>
                <a:cxn ang="0">
                  <a:pos x="214" y="2"/>
                </a:cxn>
                <a:cxn ang="0">
                  <a:pos x="203" y="13"/>
                </a:cxn>
                <a:cxn ang="0">
                  <a:pos x="202" y="45"/>
                </a:cxn>
                <a:cxn ang="0">
                  <a:pos x="109" y="20"/>
                </a:cxn>
                <a:cxn ang="0">
                  <a:pos x="107" y="13"/>
                </a:cxn>
                <a:cxn ang="0">
                  <a:pos x="96" y="2"/>
                </a:cxn>
                <a:cxn ang="0">
                  <a:pos x="87" y="0"/>
                </a:cxn>
                <a:cxn ang="0">
                  <a:pos x="73" y="6"/>
                </a:cxn>
                <a:cxn ang="0">
                  <a:pos x="67" y="20"/>
                </a:cxn>
                <a:cxn ang="0">
                  <a:pos x="17" y="45"/>
                </a:cxn>
                <a:cxn ang="0">
                  <a:pos x="9" y="47"/>
                </a:cxn>
                <a:cxn ang="0">
                  <a:pos x="2" y="54"/>
                </a:cxn>
                <a:cxn ang="0">
                  <a:pos x="0" y="287"/>
                </a:cxn>
                <a:cxn ang="0">
                  <a:pos x="2" y="292"/>
                </a:cxn>
                <a:cxn ang="0">
                  <a:pos x="9" y="301"/>
                </a:cxn>
                <a:cxn ang="0">
                  <a:pos x="294" y="301"/>
                </a:cxn>
                <a:cxn ang="0">
                  <a:pos x="301" y="301"/>
                </a:cxn>
                <a:cxn ang="0">
                  <a:pos x="308" y="292"/>
                </a:cxn>
                <a:cxn ang="0">
                  <a:pos x="310" y="62"/>
                </a:cxn>
                <a:cxn ang="0">
                  <a:pos x="308" y="54"/>
                </a:cxn>
                <a:cxn ang="0">
                  <a:pos x="301" y="47"/>
                </a:cxn>
                <a:cxn ang="0">
                  <a:pos x="294" y="45"/>
                </a:cxn>
                <a:cxn ang="0">
                  <a:pos x="145" y="156"/>
                </a:cxn>
                <a:cxn ang="0">
                  <a:pos x="96" y="114"/>
                </a:cxn>
                <a:cxn ang="0">
                  <a:pos x="165" y="114"/>
                </a:cxn>
                <a:cxn ang="0">
                  <a:pos x="214" y="156"/>
                </a:cxn>
                <a:cxn ang="0">
                  <a:pos x="165" y="114"/>
                </a:cxn>
                <a:cxn ang="0">
                  <a:pos x="75" y="156"/>
                </a:cxn>
                <a:cxn ang="0">
                  <a:pos x="31" y="114"/>
                </a:cxn>
                <a:cxn ang="0">
                  <a:pos x="75" y="178"/>
                </a:cxn>
                <a:cxn ang="0">
                  <a:pos x="31" y="209"/>
                </a:cxn>
                <a:cxn ang="0">
                  <a:pos x="75" y="178"/>
                </a:cxn>
                <a:cxn ang="0">
                  <a:pos x="145" y="178"/>
                </a:cxn>
                <a:cxn ang="0">
                  <a:pos x="96" y="209"/>
                </a:cxn>
                <a:cxn ang="0">
                  <a:pos x="145" y="229"/>
                </a:cxn>
                <a:cxn ang="0">
                  <a:pos x="96" y="270"/>
                </a:cxn>
                <a:cxn ang="0">
                  <a:pos x="145" y="229"/>
                </a:cxn>
                <a:cxn ang="0">
                  <a:pos x="214" y="229"/>
                </a:cxn>
                <a:cxn ang="0">
                  <a:pos x="165" y="270"/>
                </a:cxn>
                <a:cxn ang="0">
                  <a:pos x="165" y="209"/>
                </a:cxn>
                <a:cxn ang="0">
                  <a:pos x="214" y="178"/>
                </a:cxn>
                <a:cxn ang="0">
                  <a:pos x="165" y="209"/>
                </a:cxn>
                <a:cxn ang="0">
                  <a:pos x="279" y="178"/>
                </a:cxn>
                <a:cxn ang="0">
                  <a:pos x="236" y="209"/>
                </a:cxn>
                <a:cxn ang="0">
                  <a:pos x="236" y="156"/>
                </a:cxn>
                <a:cxn ang="0">
                  <a:pos x="279" y="114"/>
                </a:cxn>
                <a:cxn ang="0">
                  <a:pos x="236" y="156"/>
                </a:cxn>
                <a:cxn ang="0">
                  <a:pos x="75" y="229"/>
                </a:cxn>
                <a:cxn ang="0">
                  <a:pos x="31" y="270"/>
                </a:cxn>
                <a:cxn ang="0">
                  <a:pos x="236" y="270"/>
                </a:cxn>
                <a:cxn ang="0">
                  <a:pos x="279" y="229"/>
                </a:cxn>
                <a:cxn ang="0">
                  <a:pos x="236" y="270"/>
                </a:cxn>
              </a:cxnLst>
              <a:rect l="0" t="0" r="r" b="b"/>
              <a:pathLst>
                <a:path w="310" h="301">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grpFill/>
            <a:ln w="9525">
              <a:solidFill>
                <a:schemeClr val="bg1"/>
              </a:solidFill>
              <a:round/>
              <a:headEnd/>
              <a:tailEnd/>
            </a:ln>
          </p:spPr>
          <p:txBody>
            <a:bodyPr vert="horz" wrap="square" lIns="121901" tIns="60951" rIns="121901" bIns="60951" numCol="1" anchor="t" anchorCtr="0" compatLnSpc="1">
              <a:prstTxWarp prst="textNoShape">
                <a:avLst/>
              </a:prstTxWarp>
            </a:bodyPr>
            <a:lstStyle/>
            <a:p>
              <a:endParaRPr lang="en-US" sz="3199" dirty="0">
                <a:solidFill>
                  <a:schemeClr val="bg1"/>
                </a:solidFill>
              </a:endParaRPr>
            </a:p>
          </p:txBody>
        </p:sp>
      </p:grpSp>
      <p:grpSp>
        <p:nvGrpSpPr>
          <p:cNvPr id="19" name="组合 27" descr="e7d195523061f1c0deeec63e560781cfd59afb0ea006f2a87ABB68BF51EA6619813959095094C18C62A12F549504892A4AAA8C1554C6663626E05CA27F281A14E6983772AFC3FB97135759321DEA3D70145073B7709DEAFA93D9543D2964B039C506A08C8BE0AF5D04AAA5F2B154E5030577D0DE964E588E7F2BFA07B4AB6ADC8003FE6F2E51FFE3">
            <a:extLst>
              <a:ext uri="{FF2B5EF4-FFF2-40B4-BE49-F238E27FC236}">
                <a16:creationId xmlns:a16="http://schemas.microsoft.com/office/drawing/2014/main" id="{D2423227-EE90-40EA-87B8-5E729DE5F65E}"/>
              </a:ext>
            </a:extLst>
          </p:cNvPr>
          <p:cNvGrpSpPr/>
          <p:nvPr/>
        </p:nvGrpSpPr>
        <p:grpSpPr>
          <a:xfrm>
            <a:off x="345099" y="3263731"/>
            <a:ext cx="2316253" cy="1039699"/>
            <a:chOff x="390963" y="3719285"/>
            <a:chExt cx="2316969" cy="1039840"/>
          </a:xfrm>
          <a:noFill/>
        </p:grpSpPr>
        <p:sp>
          <p:nvSpPr>
            <p:cNvPr id="20" name="Freeform 5">
              <a:extLst>
                <a:ext uri="{FF2B5EF4-FFF2-40B4-BE49-F238E27FC236}">
                  <a16:creationId xmlns:a16="http://schemas.microsoft.com/office/drawing/2014/main" id="{3522CFCE-90EF-4605-9D27-3B54D18193F6}"/>
                </a:ext>
              </a:extLst>
            </p:cNvPr>
            <p:cNvSpPr>
              <a:spLocks/>
            </p:cNvSpPr>
            <p:nvPr/>
          </p:nvSpPr>
          <p:spPr bwMode="auto">
            <a:xfrm>
              <a:off x="390963"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solidFill>
                <a:schemeClr val="bg1"/>
              </a:solidFill>
            </a:ln>
            <a:effectLst/>
          </p:spPr>
          <p:txBody>
            <a:bodyPr vert="horz" wrap="square" lIns="91426" tIns="45713" rIns="91426" bIns="45713" numCol="1" anchor="t" anchorCtr="0" compatLnSpc="1">
              <a:prstTxWarp prst="textNoShape">
                <a:avLst/>
              </a:prstTxWarp>
            </a:bodyPr>
            <a:lstStyle/>
            <a:p>
              <a:pPr algn="ctr"/>
              <a:endParaRPr lang="en-US" sz="3199">
                <a:solidFill>
                  <a:schemeClr val="bg1"/>
                </a:solidFill>
              </a:endParaRPr>
            </a:p>
          </p:txBody>
        </p:sp>
        <p:grpSp>
          <p:nvGrpSpPr>
            <p:cNvPr id="21" name="Group 40">
              <a:extLst>
                <a:ext uri="{FF2B5EF4-FFF2-40B4-BE49-F238E27FC236}">
                  <a16:creationId xmlns:a16="http://schemas.microsoft.com/office/drawing/2014/main" id="{0FB0EAE9-699A-4443-86DB-955EAB09625C}"/>
                </a:ext>
              </a:extLst>
            </p:cNvPr>
            <p:cNvGrpSpPr/>
            <p:nvPr/>
          </p:nvGrpSpPr>
          <p:grpSpPr>
            <a:xfrm>
              <a:off x="1212724" y="3976077"/>
              <a:ext cx="684405" cy="539203"/>
              <a:chOff x="1058564" y="1781841"/>
              <a:chExt cx="649993" cy="512092"/>
            </a:xfrm>
            <a:grpFill/>
          </p:grpSpPr>
          <p:sp>
            <p:nvSpPr>
              <p:cNvPr id="22" name="Freeform 31">
                <a:extLst>
                  <a:ext uri="{FF2B5EF4-FFF2-40B4-BE49-F238E27FC236}">
                    <a16:creationId xmlns:a16="http://schemas.microsoft.com/office/drawing/2014/main" id="{2E70087D-72D4-41AD-859E-9B91C46FF479}"/>
                  </a:ext>
                </a:extLst>
              </p:cNvPr>
              <p:cNvSpPr>
                <a:spLocks/>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w="9525">
                <a:solidFill>
                  <a:schemeClr val="bg1"/>
                </a:solidFill>
                <a:round/>
                <a:headEnd/>
                <a:tailEnd/>
              </a:ln>
              <a:extLst/>
            </p:spPr>
            <p:txBody>
              <a:bodyPr vert="horz" wrap="square" lIns="162538" tIns="81270" rIns="162538" bIns="81270" numCol="1" anchor="t" anchorCtr="0" compatLnSpc="1">
                <a:prstTxWarp prst="textNoShape">
                  <a:avLst/>
                </a:prstTxWarp>
              </a:bodyPr>
              <a:lstStyle/>
              <a:p>
                <a:endParaRPr lang="en-US" sz="3199" dirty="0">
                  <a:solidFill>
                    <a:schemeClr val="bg1"/>
                  </a:solidFill>
                </a:endParaRPr>
              </a:p>
            </p:txBody>
          </p:sp>
          <p:sp>
            <p:nvSpPr>
              <p:cNvPr id="23" name="Freeform 32">
                <a:extLst>
                  <a:ext uri="{FF2B5EF4-FFF2-40B4-BE49-F238E27FC236}">
                    <a16:creationId xmlns:a16="http://schemas.microsoft.com/office/drawing/2014/main" id="{AF43F3FA-A396-4512-9C27-F33CCC0C9332}"/>
                  </a:ext>
                </a:extLst>
              </p:cNvPr>
              <p:cNvSpPr>
                <a:spLocks/>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w="9525">
                <a:solidFill>
                  <a:schemeClr val="bg1"/>
                </a:solidFill>
                <a:round/>
                <a:headEnd/>
                <a:tailEnd/>
              </a:ln>
              <a:extLst/>
            </p:spPr>
            <p:txBody>
              <a:bodyPr vert="horz" wrap="square" lIns="162538" tIns="81270" rIns="162538" bIns="81270" numCol="1" anchor="t" anchorCtr="0" compatLnSpc="1">
                <a:prstTxWarp prst="textNoShape">
                  <a:avLst/>
                </a:prstTxWarp>
              </a:bodyPr>
              <a:lstStyle/>
              <a:p>
                <a:endParaRPr lang="en-US" sz="3199" dirty="0">
                  <a:solidFill>
                    <a:schemeClr val="bg1"/>
                  </a:solidFill>
                </a:endParaRPr>
              </a:p>
            </p:txBody>
          </p:sp>
        </p:grpSp>
      </p:grpSp>
      <p:grpSp>
        <p:nvGrpSpPr>
          <p:cNvPr id="24" name="组合 32" descr="e7d195523061f1c0deeec63e560781cfd59afb0ea006f2a87ABB68BF51EA6619813959095094C18C62A12F549504892A4AAA8C1554C6663626E05CA27F281A14E6983772AFC3FB97135759321DEA3D70145073B7709DEAFA93D9543D2964B039C506A08C8BE0AF5D04AAA5F2B154E5030577D0DE964E588E7F2BFA07B4AB6ADC8003FE6F2E51FFE3">
            <a:extLst>
              <a:ext uri="{FF2B5EF4-FFF2-40B4-BE49-F238E27FC236}">
                <a16:creationId xmlns:a16="http://schemas.microsoft.com/office/drawing/2014/main" id="{CA9C80E9-FC07-4C89-ADC3-A1DD7D7BF30C}"/>
              </a:ext>
            </a:extLst>
          </p:cNvPr>
          <p:cNvGrpSpPr/>
          <p:nvPr/>
        </p:nvGrpSpPr>
        <p:grpSpPr>
          <a:xfrm>
            <a:off x="9612215" y="3263731"/>
            <a:ext cx="2316253" cy="1039699"/>
            <a:chOff x="9660939" y="3719285"/>
            <a:chExt cx="2316969" cy="1039840"/>
          </a:xfrm>
          <a:noFill/>
        </p:grpSpPr>
        <p:sp>
          <p:nvSpPr>
            <p:cNvPr id="25" name="Freeform 9">
              <a:extLst>
                <a:ext uri="{FF2B5EF4-FFF2-40B4-BE49-F238E27FC236}">
                  <a16:creationId xmlns:a16="http://schemas.microsoft.com/office/drawing/2014/main" id="{5F89AE89-FFD5-4C50-9925-DEA69872E6AC}"/>
                </a:ext>
              </a:extLst>
            </p:cNvPr>
            <p:cNvSpPr>
              <a:spLocks/>
            </p:cNvSpPr>
            <p:nvPr/>
          </p:nvSpPr>
          <p:spPr bwMode="auto">
            <a:xfrm>
              <a:off x="9660939" y="3719285"/>
              <a:ext cx="2316969" cy="1039840"/>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pFill/>
            <a:ln>
              <a:solidFill>
                <a:schemeClr val="bg1"/>
              </a:solidFill>
            </a:ln>
            <a:effectLst/>
          </p:spPr>
          <p:txBody>
            <a:bodyPr vert="horz" wrap="square" lIns="91426" tIns="45713" rIns="91426" bIns="45713" numCol="1" anchor="t" anchorCtr="0" compatLnSpc="1">
              <a:prstTxWarp prst="textNoShape">
                <a:avLst/>
              </a:prstTxWarp>
            </a:bodyPr>
            <a:lstStyle/>
            <a:p>
              <a:endParaRPr lang="en-US" sz="3199">
                <a:solidFill>
                  <a:schemeClr val="bg1"/>
                </a:solidFill>
              </a:endParaRPr>
            </a:p>
          </p:txBody>
        </p:sp>
        <p:sp>
          <p:nvSpPr>
            <p:cNvPr id="26" name="Freeform 147">
              <a:extLst>
                <a:ext uri="{FF2B5EF4-FFF2-40B4-BE49-F238E27FC236}">
                  <a16:creationId xmlns:a16="http://schemas.microsoft.com/office/drawing/2014/main" id="{751A4B8A-A805-474A-97D5-0808E567B6E0}"/>
                </a:ext>
              </a:extLst>
            </p:cNvPr>
            <p:cNvSpPr>
              <a:spLocks noEditPoints="1"/>
            </p:cNvSpPr>
            <p:nvPr/>
          </p:nvSpPr>
          <p:spPr bwMode="auto">
            <a:xfrm>
              <a:off x="10632760" y="3883803"/>
              <a:ext cx="373320" cy="589591"/>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grpFill/>
            <a:ln>
              <a:solidFill>
                <a:schemeClr val="bg1"/>
              </a:solidFill>
            </a:ln>
            <a:extLst/>
          </p:spPr>
          <p:txBody>
            <a:bodyPr vert="horz" wrap="square" lIns="91426" tIns="45713" rIns="91426" bIns="45713" numCol="1" anchor="t" anchorCtr="0" compatLnSpc="1">
              <a:prstTxWarp prst="textNoShape">
                <a:avLst/>
              </a:prstTxWarp>
            </a:bodyPr>
            <a:lstStyle/>
            <a:p>
              <a:endParaRPr lang="zh-CN" altLang="en-US" sz="3199">
                <a:solidFill>
                  <a:schemeClr val="bg1"/>
                </a:solidFill>
              </a:endParaRPr>
            </a:p>
          </p:txBody>
        </p:sp>
      </p:grpSp>
      <p:cxnSp>
        <p:nvCxnSpPr>
          <p:cNvPr id="27" name="Straight Connector 44" descr="e7d195523061f1c0deeec63e560781cfd59afb0ea006f2a87ABB68BF51EA6619813959095094C18C62A12F549504892A4AAA8C1554C6663626E05CA27F281A14E6983772AFC3FB97135759321DEA3D70145073B7709DEAFA93D9543D2964B039C506A08C8BE0AF5D04AAA5F2B154E5030577D0DE964E588E7F2BFA07B4AB6ADC8003FE6F2E51FFE3">
            <a:extLst>
              <a:ext uri="{FF2B5EF4-FFF2-40B4-BE49-F238E27FC236}">
                <a16:creationId xmlns:a16="http://schemas.microsoft.com/office/drawing/2014/main" id="{4BC4B6AD-1FCC-4A7B-961B-9FF5265F8998}"/>
              </a:ext>
            </a:extLst>
          </p:cNvPr>
          <p:cNvCxnSpPr/>
          <p:nvPr/>
        </p:nvCxnSpPr>
        <p:spPr>
          <a:xfrm flipV="1">
            <a:off x="1407261" y="2645526"/>
            <a:ext cx="0" cy="546774"/>
          </a:xfrm>
          <a:prstGeom prst="line">
            <a:avLst/>
          </a:prstGeom>
          <a:ln w="28575">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47" descr="e7d195523061f1c0deeec63e560781cfd59afb0ea006f2a87ABB68BF51EA6619813959095094C18C62A12F549504892A4AAA8C1554C6663626E05CA27F281A14E6983772AFC3FB97135759321DEA3D70145073B7709DEAFA93D9543D2964B039C506A08C8BE0AF5D04AAA5F2B154E5030577D0DE964E588E7F2BFA07B4AB6ADC8003FE6F2E51FFE3">
            <a:extLst>
              <a:ext uri="{FF2B5EF4-FFF2-40B4-BE49-F238E27FC236}">
                <a16:creationId xmlns:a16="http://schemas.microsoft.com/office/drawing/2014/main" id="{88863A49-543F-4430-9B2E-4E8721C0CCE9}"/>
              </a:ext>
            </a:extLst>
          </p:cNvPr>
          <p:cNvCxnSpPr/>
          <p:nvPr/>
        </p:nvCxnSpPr>
        <p:spPr>
          <a:xfrm flipV="1">
            <a:off x="6045168" y="2645526"/>
            <a:ext cx="0" cy="546774"/>
          </a:xfrm>
          <a:prstGeom prst="line">
            <a:avLst/>
          </a:prstGeom>
          <a:ln w="28575">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48" descr="e7d195523061f1c0deeec63e560781cfd59afb0ea006f2a87ABB68BF51EA6619813959095094C18C62A12F549504892A4AAA8C1554C6663626E05CA27F281A14E6983772AFC3FB97135759321DEA3D70145073B7709DEAFA93D9543D2964B039C506A08C8BE0AF5D04AAA5F2B154E5030577D0DE964E588E7F2BFA07B4AB6ADC8003FE6F2E51FFE3">
            <a:extLst>
              <a:ext uri="{FF2B5EF4-FFF2-40B4-BE49-F238E27FC236}">
                <a16:creationId xmlns:a16="http://schemas.microsoft.com/office/drawing/2014/main" id="{5FCF3E14-7031-46B6-8B2B-A3BE875F18F1}"/>
              </a:ext>
            </a:extLst>
          </p:cNvPr>
          <p:cNvCxnSpPr/>
          <p:nvPr/>
        </p:nvCxnSpPr>
        <p:spPr>
          <a:xfrm flipV="1">
            <a:off x="10683077" y="2645526"/>
            <a:ext cx="0" cy="546774"/>
          </a:xfrm>
          <a:prstGeom prst="line">
            <a:avLst/>
          </a:prstGeom>
          <a:ln w="28575">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49" descr="e7d195523061f1c0deeec63e560781cfd59afb0ea006f2a87ABB68BF51EA6619813959095094C18C62A12F549504892A4AAA8C1554C6663626E05CA27F281A14E6983772AFC3FB97135759321DEA3D70145073B7709DEAFA93D9543D2964B039C506A08C8BE0AF5D04AAA5F2B154E5030577D0DE964E588E7F2BFA07B4AB6ADC8003FE6F2E51FFE3">
            <a:extLst>
              <a:ext uri="{FF2B5EF4-FFF2-40B4-BE49-F238E27FC236}">
                <a16:creationId xmlns:a16="http://schemas.microsoft.com/office/drawing/2014/main" id="{19AD0574-962A-4410-A52F-4614486D720A}"/>
              </a:ext>
            </a:extLst>
          </p:cNvPr>
          <p:cNvCxnSpPr/>
          <p:nvPr/>
        </p:nvCxnSpPr>
        <p:spPr>
          <a:xfrm flipV="1">
            <a:off x="3925568" y="4372697"/>
            <a:ext cx="0" cy="546774"/>
          </a:xfrm>
          <a:prstGeom prst="line">
            <a:avLst/>
          </a:prstGeom>
          <a:ln w="28575">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50" descr="e7d195523061f1c0deeec63e560781cfd59afb0ea006f2a87ABB68BF51EA6619813959095094C18C62A12F549504892A4AAA8C1554C6663626E05CA27F281A14E6983772AFC3FB97135759321DEA3D70145073B7709DEAFA93D9543D2964B039C506A08C8BE0AF5D04AAA5F2B154E5030577D0DE964E588E7F2BFA07B4AB6ADC8003FE6F2E51FFE3">
            <a:extLst>
              <a:ext uri="{FF2B5EF4-FFF2-40B4-BE49-F238E27FC236}">
                <a16:creationId xmlns:a16="http://schemas.microsoft.com/office/drawing/2014/main" id="{3EC88A97-F337-49D1-8358-B36F2CA2DCCB}"/>
              </a:ext>
            </a:extLst>
          </p:cNvPr>
          <p:cNvCxnSpPr/>
          <p:nvPr/>
        </p:nvCxnSpPr>
        <p:spPr>
          <a:xfrm flipV="1">
            <a:off x="8612088" y="4372697"/>
            <a:ext cx="0" cy="546774"/>
          </a:xfrm>
          <a:prstGeom prst="line">
            <a:avLst/>
          </a:prstGeom>
          <a:ln w="28575">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61035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ppt_x"/>
                                          </p:val>
                                        </p:tav>
                                        <p:tav tm="100000">
                                          <p:val>
                                            <p:strVal val="#ppt_x"/>
                                          </p:val>
                                        </p:tav>
                                      </p:tavLst>
                                    </p:anim>
                                    <p:anim calcmode="lin" valueType="num">
                                      <p:cBhvr additive="base">
                                        <p:cTn id="8" dur="75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1" decel="28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 decel="28000" fill="hold" nodeType="withEffect">
                                  <p:stCondLst>
                                    <p:cond delay="7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750" fill="hold"/>
                                        <p:tgtEl>
                                          <p:spTgt spid="16"/>
                                        </p:tgtEl>
                                        <p:attrNameLst>
                                          <p:attrName>ppt_x</p:attrName>
                                        </p:attrNameLst>
                                      </p:cBhvr>
                                      <p:tavLst>
                                        <p:tav tm="0">
                                          <p:val>
                                            <p:strVal val="#ppt_x"/>
                                          </p:val>
                                        </p:tav>
                                        <p:tav tm="100000">
                                          <p:val>
                                            <p:strVal val="#ppt_x"/>
                                          </p:val>
                                        </p:tav>
                                      </p:tavLst>
                                    </p:anim>
                                    <p:anim calcmode="lin" valueType="num">
                                      <p:cBhvr additive="base">
                                        <p:cTn id="20" dur="750" fill="hold"/>
                                        <p:tgtEl>
                                          <p:spTgt spid="16"/>
                                        </p:tgtEl>
                                        <p:attrNameLst>
                                          <p:attrName>ppt_y</p:attrName>
                                        </p:attrNameLst>
                                      </p:cBhvr>
                                      <p:tavLst>
                                        <p:tav tm="0">
                                          <p:val>
                                            <p:strVal val="0-#ppt_h/2"/>
                                          </p:val>
                                        </p:tav>
                                        <p:tav tm="100000">
                                          <p:val>
                                            <p:strVal val="#ppt_y"/>
                                          </p:val>
                                        </p:tav>
                                      </p:tavLst>
                                    </p:anim>
                                  </p:childTnLst>
                                </p:cTn>
                              </p:par>
                              <p:par>
                                <p:cTn id="21" presetID="2" presetClass="entr" presetSubtype="4" decel="28000" fill="hold" nodeType="withEffect">
                                  <p:stCondLst>
                                    <p:cond delay="10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750" fill="hold"/>
                                        <p:tgtEl>
                                          <p:spTgt spid="24"/>
                                        </p:tgtEl>
                                        <p:attrNameLst>
                                          <p:attrName>ppt_x</p:attrName>
                                        </p:attrNameLst>
                                      </p:cBhvr>
                                      <p:tavLst>
                                        <p:tav tm="0">
                                          <p:val>
                                            <p:strVal val="#ppt_x"/>
                                          </p:val>
                                        </p:tav>
                                        <p:tav tm="100000">
                                          <p:val>
                                            <p:strVal val="#ppt_x"/>
                                          </p:val>
                                        </p:tav>
                                      </p:tavLst>
                                    </p:anim>
                                    <p:anim calcmode="lin" valueType="num">
                                      <p:cBhvr additive="base">
                                        <p:cTn id="24" dur="750" fill="hold"/>
                                        <p:tgtEl>
                                          <p:spTgt spid="24"/>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22" presetClass="entr" presetSubtype="4"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par>
                                <p:cTn id="29" presetID="22" presetClass="entr" presetSubtype="1"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par>
                                <p:cTn id="32" presetID="22" presetClass="entr" presetSubtype="4"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par>
                                <p:cTn id="35" presetID="22" presetClass="entr" presetSubtype="1"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par>
                                <p:cTn id="38" presetID="22" presetClass="entr" presetSubtype="4"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500"/>
                                        <p:tgtEl>
                                          <p:spTgt spid="29"/>
                                        </p:tgtEl>
                                      </p:cBhvr>
                                    </p:animEffect>
                                  </p:childTnLst>
                                </p:cTn>
                              </p:par>
                            </p:childTnLst>
                          </p:cTn>
                        </p:par>
                        <p:par>
                          <p:cTn id="41" fill="hold">
                            <p:stCondLst>
                              <p:cond delay="2250"/>
                            </p:stCondLst>
                            <p:childTnLst>
                              <p:par>
                                <p:cTn id="42" presetID="50" presetClass="entr" presetSubtype="0" decel="10000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p:cTn id="44" dur="1000" fill="hold"/>
                                        <p:tgtEl>
                                          <p:spTgt spid="2"/>
                                        </p:tgtEl>
                                        <p:attrNameLst>
                                          <p:attrName>ppt_w</p:attrName>
                                        </p:attrNameLst>
                                      </p:cBhvr>
                                      <p:tavLst>
                                        <p:tav tm="0">
                                          <p:val>
                                            <p:strVal val="#ppt_w+.3"/>
                                          </p:val>
                                        </p:tav>
                                        <p:tav tm="100000">
                                          <p:val>
                                            <p:strVal val="#ppt_w"/>
                                          </p:val>
                                        </p:tav>
                                      </p:tavLst>
                                    </p:anim>
                                    <p:anim calcmode="lin" valueType="num">
                                      <p:cBhvr>
                                        <p:cTn id="45" dur="1000" fill="hold"/>
                                        <p:tgtEl>
                                          <p:spTgt spid="2"/>
                                        </p:tgtEl>
                                        <p:attrNameLst>
                                          <p:attrName>ppt_h</p:attrName>
                                        </p:attrNameLst>
                                      </p:cBhvr>
                                      <p:tavLst>
                                        <p:tav tm="0">
                                          <p:val>
                                            <p:strVal val="#ppt_h"/>
                                          </p:val>
                                        </p:tav>
                                        <p:tav tm="100000">
                                          <p:val>
                                            <p:strVal val="#ppt_h"/>
                                          </p:val>
                                        </p:tav>
                                      </p:tavLst>
                                    </p:anim>
                                    <p:animEffect transition="in" filter="fade">
                                      <p:cBhvr>
                                        <p:cTn id="46" dur="1000"/>
                                        <p:tgtEl>
                                          <p:spTgt spid="2"/>
                                        </p:tgtEl>
                                      </p:cBhvr>
                                    </p:animEffect>
                                  </p:childTnLst>
                                </p:cTn>
                              </p:par>
                              <p:par>
                                <p:cTn id="47" presetID="50" presetClass="entr" presetSubtype="0" decel="100000" fill="hold" grpId="0" nodeType="withEffect">
                                  <p:stCondLst>
                                    <p:cond delay="250"/>
                                  </p:stCondLst>
                                  <p:childTnLst>
                                    <p:set>
                                      <p:cBhvr>
                                        <p:cTn id="48" dur="1" fill="hold">
                                          <p:stCondLst>
                                            <p:cond delay="0"/>
                                          </p:stCondLst>
                                        </p:cTn>
                                        <p:tgtEl>
                                          <p:spTgt spid="3"/>
                                        </p:tgtEl>
                                        <p:attrNameLst>
                                          <p:attrName>style.visibility</p:attrName>
                                        </p:attrNameLst>
                                      </p:cBhvr>
                                      <p:to>
                                        <p:strVal val="visible"/>
                                      </p:to>
                                    </p:set>
                                    <p:anim calcmode="lin" valueType="num">
                                      <p:cBhvr>
                                        <p:cTn id="49" dur="1000" fill="hold"/>
                                        <p:tgtEl>
                                          <p:spTgt spid="3"/>
                                        </p:tgtEl>
                                        <p:attrNameLst>
                                          <p:attrName>ppt_w</p:attrName>
                                        </p:attrNameLst>
                                      </p:cBhvr>
                                      <p:tavLst>
                                        <p:tav tm="0">
                                          <p:val>
                                            <p:strVal val="#ppt_w+.3"/>
                                          </p:val>
                                        </p:tav>
                                        <p:tav tm="100000">
                                          <p:val>
                                            <p:strVal val="#ppt_w"/>
                                          </p:val>
                                        </p:tav>
                                      </p:tavLst>
                                    </p:anim>
                                    <p:anim calcmode="lin" valueType="num">
                                      <p:cBhvr>
                                        <p:cTn id="50" dur="1000" fill="hold"/>
                                        <p:tgtEl>
                                          <p:spTgt spid="3"/>
                                        </p:tgtEl>
                                        <p:attrNameLst>
                                          <p:attrName>ppt_h</p:attrName>
                                        </p:attrNameLst>
                                      </p:cBhvr>
                                      <p:tavLst>
                                        <p:tav tm="0">
                                          <p:val>
                                            <p:strVal val="#ppt_h"/>
                                          </p:val>
                                        </p:tav>
                                        <p:tav tm="100000">
                                          <p:val>
                                            <p:strVal val="#ppt_h"/>
                                          </p:val>
                                        </p:tav>
                                      </p:tavLst>
                                    </p:anim>
                                    <p:animEffect transition="in" filter="fade">
                                      <p:cBhvr>
                                        <p:cTn id="51" dur="1000"/>
                                        <p:tgtEl>
                                          <p:spTgt spid="3"/>
                                        </p:tgtEl>
                                      </p:cBhvr>
                                    </p:animEffect>
                                  </p:childTnLst>
                                </p:cTn>
                              </p:par>
                              <p:par>
                                <p:cTn id="52" presetID="50" presetClass="entr" presetSubtype="0" decel="100000" fill="hold" grpId="0" nodeType="withEffect">
                                  <p:stCondLst>
                                    <p:cond delay="500"/>
                                  </p:stCondLst>
                                  <p:childTnLst>
                                    <p:set>
                                      <p:cBhvr>
                                        <p:cTn id="53" dur="1" fill="hold">
                                          <p:stCondLst>
                                            <p:cond delay="0"/>
                                          </p:stCondLst>
                                        </p:cTn>
                                        <p:tgtEl>
                                          <p:spTgt spid="4"/>
                                        </p:tgtEl>
                                        <p:attrNameLst>
                                          <p:attrName>style.visibility</p:attrName>
                                        </p:attrNameLst>
                                      </p:cBhvr>
                                      <p:to>
                                        <p:strVal val="visible"/>
                                      </p:to>
                                    </p:set>
                                    <p:anim calcmode="lin" valueType="num">
                                      <p:cBhvr>
                                        <p:cTn id="54" dur="1000" fill="hold"/>
                                        <p:tgtEl>
                                          <p:spTgt spid="4"/>
                                        </p:tgtEl>
                                        <p:attrNameLst>
                                          <p:attrName>ppt_w</p:attrName>
                                        </p:attrNameLst>
                                      </p:cBhvr>
                                      <p:tavLst>
                                        <p:tav tm="0">
                                          <p:val>
                                            <p:strVal val="#ppt_w+.3"/>
                                          </p:val>
                                        </p:tav>
                                        <p:tav tm="100000">
                                          <p:val>
                                            <p:strVal val="#ppt_w"/>
                                          </p:val>
                                        </p:tav>
                                      </p:tavLst>
                                    </p:anim>
                                    <p:anim calcmode="lin" valueType="num">
                                      <p:cBhvr>
                                        <p:cTn id="55" dur="1000" fill="hold"/>
                                        <p:tgtEl>
                                          <p:spTgt spid="4"/>
                                        </p:tgtEl>
                                        <p:attrNameLst>
                                          <p:attrName>ppt_h</p:attrName>
                                        </p:attrNameLst>
                                      </p:cBhvr>
                                      <p:tavLst>
                                        <p:tav tm="0">
                                          <p:val>
                                            <p:strVal val="#ppt_h"/>
                                          </p:val>
                                        </p:tav>
                                        <p:tav tm="100000">
                                          <p:val>
                                            <p:strVal val="#ppt_h"/>
                                          </p:val>
                                        </p:tav>
                                      </p:tavLst>
                                    </p:anim>
                                    <p:animEffect transition="in" filter="fade">
                                      <p:cBhvr>
                                        <p:cTn id="56" dur="1000"/>
                                        <p:tgtEl>
                                          <p:spTgt spid="4"/>
                                        </p:tgtEl>
                                      </p:cBhvr>
                                    </p:animEffect>
                                  </p:childTnLst>
                                </p:cTn>
                              </p:par>
                              <p:par>
                                <p:cTn id="57" presetID="50" presetClass="entr" presetSubtype="0" decel="100000" fill="hold" grpId="0" nodeType="withEffect">
                                  <p:stCondLst>
                                    <p:cond delay="750"/>
                                  </p:stCondLst>
                                  <p:childTnLst>
                                    <p:set>
                                      <p:cBhvr>
                                        <p:cTn id="58" dur="1" fill="hold">
                                          <p:stCondLst>
                                            <p:cond delay="0"/>
                                          </p:stCondLst>
                                        </p:cTn>
                                        <p:tgtEl>
                                          <p:spTgt spid="5"/>
                                        </p:tgtEl>
                                        <p:attrNameLst>
                                          <p:attrName>style.visibility</p:attrName>
                                        </p:attrNameLst>
                                      </p:cBhvr>
                                      <p:to>
                                        <p:strVal val="visible"/>
                                      </p:to>
                                    </p:set>
                                    <p:anim calcmode="lin" valueType="num">
                                      <p:cBhvr>
                                        <p:cTn id="59" dur="1000" fill="hold"/>
                                        <p:tgtEl>
                                          <p:spTgt spid="5"/>
                                        </p:tgtEl>
                                        <p:attrNameLst>
                                          <p:attrName>ppt_w</p:attrName>
                                        </p:attrNameLst>
                                      </p:cBhvr>
                                      <p:tavLst>
                                        <p:tav tm="0">
                                          <p:val>
                                            <p:strVal val="#ppt_w+.3"/>
                                          </p:val>
                                        </p:tav>
                                        <p:tav tm="100000">
                                          <p:val>
                                            <p:strVal val="#ppt_w"/>
                                          </p:val>
                                        </p:tav>
                                      </p:tavLst>
                                    </p:anim>
                                    <p:anim calcmode="lin" valueType="num">
                                      <p:cBhvr>
                                        <p:cTn id="60" dur="1000" fill="hold"/>
                                        <p:tgtEl>
                                          <p:spTgt spid="5"/>
                                        </p:tgtEl>
                                        <p:attrNameLst>
                                          <p:attrName>ppt_h</p:attrName>
                                        </p:attrNameLst>
                                      </p:cBhvr>
                                      <p:tavLst>
                                        <p:tav tm="0">
                                          <p:val>
                                            <p:strVal val="#ppt_h"/>
                                          </p:val>
                                        </p:tav>
                                        <p:tav tm="100000">
                                          <p:val>
                                            <p:strVal val="#ppt_h"/>
                                          </p:val>
                                        </p:tav>
                                      </p:tavLst>
                                    </p:anim>
                                    <p:animEffect transition="in" filter="fade">
                                      <p:cBhvr>
                                        <p:cTn id="61" dur="1000"/>
                                        <p:tgtEl>
                                          <p:spTgt spid="5"/>
                                        </p:tgtEl>
                                      </p:cBhvr>
                                    </p:animEffect>
                                  </p:childTnLst>
                                </p:cTn>
                              </p:par>
                              <p:par>
                                <p:cTn id="62" presetID="50" presetClass="entr" presetSubtype="0" decel="100000" fill="hold" grpId="0" nodeType="withEffect">
                                  <p:stCondLst>
                                    <p:cond delay="1000"/>
                                  </p:stCondLst>
                                  <p:childTnLst>
                                    <p:set>
                                      <p:cBhvr>
                                        <p:cTn id="63" dur="1" fill="hold">
                                          <p:stCondLst>
                                            <p:cond delay="0"/>
                                          </p:stCondLst>
                                        </p:cTn>
                                        <p:tgtEl>
                                          <p:spTgt spid="6"/>
                                        </p:tgtEl>
                                        <p:attrNameLst>
                                          <p:attrName>style.visibility</p:attrName>
                                        </p:attrNameLst>
                                      </p:cBhvr>
                                      <p:to>
                                        <p:strVal val="visible"/>
                                      </p:to>
                                    </p:set>
                                    <p:anim calcmode="lin" valueType="num">
                                      <p:cBhvr>
                                        <p:cTn id="64" dur="1000" fill="hold"/>
                                        <p:tgtEl>
                                          <p:spTgt spid="6"/>
                                        </p:tgtEl>
                                        <p:attrNameLst>
                                          <p:attrName>ppt_w</p:attrName>
                                        </p:attrNameLst>
                                      </p:cBhvr>
                                      <p:tavLst>
                                        <p:tav tm="0">
                                          <p:val>
                                            <p:strVal val="#ppt_w+.3"/>
                                          </p:val>
                                        </p:tav>
                                        <p:tav tm="100000">
                                          <p:val>
                                            <p:strVal val="#ppt_w"/>
                                          </p:val>
                                        </p:tav>
                                      </p:tavLst>
                                    </p:anim>
                                    <p:anim calcmode="lin" valueType="num">
                                      <p:cBhvr>
                                        <p:cTn id="65" dur="1000" fill="hold"/>
                                        <p:tgtEl>
                                          <p:spTgt spid="6"/>
                                        </p:tgtEl>
                                        <p:attrNameLst>
                                          <p:attrName>ppt_h</p:attrName>
                                        </p:attrNameLst>
                                      </p:cBhvr>
                                      <p:tavLst>
                                        <p:tav tm="0">
                                          <p:val>
                                            <p:strVal val="#ppt_h"/>
                                          </p:val>
                                        </p:tav>
                                        <p:tav tm="100000">
                                          <p:val>
                                            <p:strVal val="#ppt_h"/>
                                          </p:val>
                                        </p:tav>
                                      </p:tavLst>
                                    </p:anim>
                                    <p:animEffect transition="in" filter="fade">
                                      <p:cBhvr>
                                        <p:cTn id="6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0"/>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0"/>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2331</Words>
  <Application>Microsoft Office PowerPoint</Application>
  <PresentationFormat>宽屏</PresentationFormat>
  <Paragraphs>223</Paragraphs>
  <Slides>25</Slides>
  <Notes>25</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Open Sans Extrabold</vt:lpstr>
      <vt:lpstr>Roboto</vt:lpstr>
      <vt:lpstr>等线</vt:lpstr>
      <vt:lpstr>等线 Light</vt:lpstr>
      <vt:lpstr>方正兰亭黑_GBK</vt:lpstr>
      <vt:lpstr>宋体</vt:lpstr>
      <vt:lpstr>碳纤维正粗黑简体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Administrator</cp:lastModifiedBy>
  <cp:revision>8</cp:revision>
  <dcterms:created xsi:type="dcterms:W3CDTF">2017-07-07T15:43:17Z</dcterms:created>
  <dcterms:modified xsi:type="dcterms:W3CDTF">2017-10-26T06:48:02Z</dcterms:modified>
</cp:coreProperties>
</file>